
<file path=[Content_Types].xml><?xml version="1.0" encoding="utf-8"?>
<Types xmlns="http://schemas.openxmlformats.org/package/2006/content-types">
  <Default Extension="wav" ContentType="audio/x-wav"/>
  <Default Extension="png" ContentType="image/png"/>
  <Default Extension="jpeg" ContentType="image/jpeg"/>
  <Default Extension="JPG" ContentType="image/.jp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sldIdLst>
    <p:sldId id="257" r:id="rId4"/>
    <p:sldId id="271" r:id="rId6"/>
    <p:sldId id="335" r:id="rId7"/>
    <p:sldId id="339" r:id="rId8"/>
    <p:sldId id="336" r:id="rId9"/>
    <p:sldId id="340" r:id="rId10"/>
    <p:sldId id="342" r:id="rId11"/>
    <p:sldId id="343" r:id="rId12"/>
    <p:sldId id="344" r:id="rId13"/>
    <p:sldId id="345" r:id="rId14"/>
    <p:sldId id="346" r:id="rId15"/>
    <p:sldId id="347" r:id="rId16"/>
    <p:sldId id="348" r:id="rId17"/>
    <p:sldId id="349" r:id="rId18"/>
    <p:sldId id="350" r:id="rId19"/>
    <p:sldId id="351" r:id="rId20"/>
    <p:sldId id="352" r:id="rId21"/>
    <p:sldId id="353" r:id="rId22"/>
    <p:sldId id="354" r:id="rId23"/>
    <p:sldId id="355" r:id="rId24"/>
    <p:sldId id="356" r:id="rId25"/>
    <p:sldId id="357" r:id="rId26"/>
    <p:sldId id="358" r:id="rId27"/>
    <p:sldId id="359" r:id="rId28"/>
    <p:sldId id="360" r:id="rId29"/>
    <p:sldId id="270" r:id="rId30"/>
  </p:sldIdLst>
  <p:sldSz cx="12192000" cy="6858000"/>
  <p:notesSz cx="6858000" cy="9144000"/>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25"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25"/>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5" Type="http://schemas.openxmlformats.org/officeDocument/2006/relationships/tags" Target="tags/tag141.xml"/><Relationship Id="rId34" Type="http://schemas.openxmlformats.org/officeDocument/2006/relationships/commentAuthors" Target="commentAuthors.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inpin heiti" charset="-122"/>
                <a:ea typeface="inpin heiti" charset="-122"/>
              </a:rPr>
            </a:fld>
            <a:endParaRPr lang="zh-CN" altLang="en-US" sz="1200" dirty="0">
              <a:latin typeface="inpin heiti" charset="-122"/>
              <a:ea typeface="inpin heiti"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inpin heiti" charset="-122"/>
                <a:ea typeface="inpin heiti" charset="-122"/>
              </a:rPr>
            </a:fld>
            <a:endParaRPr lang="zh-CN" altLang="en-US" sz="1200" dirty="0">
              <a:latin typeface="inpin heiti" charset="-122"/>
              <a:ea typeface="inpin heiti"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1.png"/><Relationship Id="rId7" Type="http://schemas.openxmlformats.org/officeDocument/2006/relationships/tags" Target="../tags/tag68.xml"/><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73.xml"/><Relationship Id="rId5" Type="http://schemas.openxmlformats.org/officeDocument/2006/relationships/tags" Target="../tags/tag72.xml"/><Relationship Id="rId4" Type="http://schemas.openxmlformats.org/officeDocument/2006/relationships/tags" Target="../tags/tag71.xml"/><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6" Type="http://schemas.openxmlformats.org/officeDocument/2006/relationships/tags" Target="../tags/tag78.xml"/><Relationship Id="rId5" Type="http://schemas.openxmlformats.org/officeDocument/2006/relationships/tags" Target="../tags/tag77.xml"/><Relationship Id="rId4" Type="http://schemas.openxmlformats.org/officeDocument/2006/relationships/tags" Target="../tags/tag76.xml"/><Relationship Id="rId3" Type="http://schemas.openxmlformats.org/officeDocument/2006/relationships/tags" Target="../tags/tag75.xml"/><Relationship Id="rId2" Type="http://schemas.openxmlformats.org/officeDocument/2006/relationships/tags" Target="../tags/tag74.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7" Type="http://schemas.openxmlformats.org/officeDocument/2006/relationships/tags" Target="../tags/tag84.xml"/><Relationship Id="rId6" Type="http://schemas.openxmlformats.org/officeDocument/2006/relationships/tags" Target="../tags/tag83.xml"/><Relationship Id="rId5" Type="http://schemas.openxmlformats.org/officeDocument/2006/relationships/tags" Target="../tags/tag82.xml"/><Relationship Id="rId4" Type="http://schemas.openxmlformats.org/officeDocument/2006/relationships/tags" Target="../tags/tag81.xml"/><Relationship Id="rId3" Type="http://schemas.openxmlformats.org/officeDocument/2006/relationships/tags" Target="../tags/tag80.xml"/><Relationship Id="rId2" Type="http://schemas.openxmlformats.org/officeDocument/2006/relationships/tags" Target="../tags/tag79.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92.xml"/><Relationship Id="rId8" Type="http://schemas.openxmlformats.org/officeDocument/2006/relationships/tags" Target="../tags/tag91.xml"/><Relationship Id="rId7" Type="http://schemas.openxmlformats.org/officeDocument/2006/relationships/tags" Target="../tags/tag90.xml"/><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tags" Target="../tags/tag87.xml"/><Relationship Id="rId3" Type="http://schemas.openxmlformats.org/officeDocument/2006/relationships/tags" Target="../tags/tag86.xml"/><Relationship Id="rId2" Type="http://schemas.openxmlformats.org/officeDocument/2006/relationships/tags" Target="../tags/tag85.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5" Type="http://schemas.openxmlformats.org/officeDocument/2006/relationships/tags" Target="../tags/tag96.xml"/><Relationship Id="rId4" Type="http://schemas.openxmlformats.org/officeDocument/2006/relationships/tags" Target="../tags/tag95.xml"/><Relationship Id="rId3" Type="http://schemas.openxmlformats.org/officeDocument/2006/relationships/tags" Target="../tags/tag94.xml"/><Relationship Id="rId2" Type="http://schemas.openxmlformats.org/officeDocument/2006/relationships/tags" Target="../tags/tag93.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99.xml"/><Relationship Id="rId3" Type="http://schemas.openxmlformats.org/officeDocument/2006/relationships/tags" Target="../tags/tag98.xml"/><Relationship Id="rId2" Type="http://schemas.openxmlformats.org/officeDocument/2006/relationships/tags" Target="../tags/tag97.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7" Type="http://schemas.openxmlformats.org/officeDocument/2006/relationships/image" Target="../media/image1.png"/><Relationship Id="rId6" Type="http://schemas.openxmlformats.org/officeDocument/2006/relationships/tags" Target="../tags/tag102.xml"/><Relationship Id="rId5" Type="http://schemas.openxmlformats.org/officeDocument/2006/relationships/tags" Target="../tags/tag101.xml"/><Relationship Id="rId4" Type="http://schemas.microsoft.com/office/2007/relationships/hdphoto" Target="../media/image3.wdp"/><Relationship Id="rId3" Type="http://schemas.openxmlformats.org/officeDocument/2006/relationships/image" Target="../media/image2.jpeg"/><Relationship Id="rId2" Type="http://schemas.openxmlformats.org/officeDocument/2006/relationships/tags" Target="../tags/tag100.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7" Type="http://schemas.openxmlformats.org/officeDocument/2006/relationships/tags" Target="../tags/tag108.xml"/><Relationship Id="rId6" Type="http://schemas.openxmlformats.org/officeDocument/2006/relationships/tags" Target="../tags/tag107.xml"/><Relationship Id="rId5" Type="http://schemas.openxmlformats.org/officeDocument/2006/relationships/tags" Target="../tags/tag106.xml"/><Relationship Id="rId4" Type="http://schemas.openxmlformats.org/officeDocument/2006/relationships/tags" Target="../tags/tag105.xml"/><Relationship Id="rId3" Type="http://schemas.openxmlformats.org/officeDocument/2006/relationships/tags" Target="../tags/tag104.xml"/><Relationship Id="rId2" Type="http://schemas.openxmlformats.org/officeDocument/2006/relationships/tags" Target="../tags/tag103.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6" Type="http://schemas.openxmlformats.org/officeDocument/2006/relationships/tags" Target="../tags/tag113.xml"/><Relationship Id="rId5" Type="http://schemas.openxmlformats.org/officeDocument/2006/relationships/tags" Target="../tags/tag112.xml"/><Relationship Id="rId4" Type="http://schemas.openxmlformats.org/officeDocument/2006/relationships/tags" Target="../tags/tag111.xml"/><Relationship Id="rId3" Type="http://schemas.openxmlformats.org/officeDocument/2006/relationships/tags" Target="../tags/tag110.xml"/><Relationship Id="rId2" Type="http://schemas.openxmlformats.org/officeDocument/2006/relationships/tags" Target="../tags/tag109.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6" Type="http://schemas.openxmlformats.org/officeDocument/2006/relationships/tags" Target="../tags/tag118.xml"/><Relationship Id="rId5" Type="http://schemas.openxmlformats.org/officeDocument/2006/relationships/tags" Target="../tags/tag117.xml"/><Relationship Id="rId4" Type="http://schemas.openxmlformats.org/officeDocument/2006/relationships/tags" Target="../tags/tag116.xml"/><Relationship Id="rId3" Type="http://schemas.openxmlformats.org/officeDocument/2006/relationships/tags" Target="../tags/tag115.xml"/><Relationship Id="rId2" Type="http://schemas.openxmlformats.org/officeDocument/2006/relationships/tags" Target="../tags/tag114.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hasCustomPrompt="1"/>
            <p:custDataLst>
              <p:tags r:id="rId3"/>
            </p:custDataLst>
          </p:nvPr>
        </p:nvSpPr>
        <p:spPr>
          <a:xfrm>
            <a:off x="1524000" y="3602037"/>
            <a:ext cx="9144000" cy="1655763"/>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en-US" dirty="0"/>
          </a:p>
        </p:txBody>
      </p:sp>
      <p:sp>
        <p:nvSpPr>
          <p:cNvPr id="4" name="Date Placeholder 3"/>
          <p:cNvSpPr>
            <a:spLocks noGrp="1"/>
          </p:cNvSpPr>
          <p:nvPr>
            <p:ph type="dt" sz="half" idx="10"/>
            <p:custDataLst>
              <p:tags r:id="rId4"/>
            </p:custDataLst>
          </p:nvPr>
        </p:nvSpPr>
        <p:spPr/>
        <p:txBody>
          <a:bodyPr/>
          <a:lstStyle/>
          <a:p>
            <a:fld id="{ACA37975-6AF7-4301-9DC5-87C074AA59D1}" type="datetimeFigureOut">
              <a:rPr lang="zh-CN" altLang="en-US" smtClean="0"/>
            </a:fld>
            <a:endParaRPr lang="zh-CN" altLang="en-US"/>
          </a:p>
        </p:txBody>
      </p:sp>
      <p:sp>
        <p:nvSpPr>
          <p:cNvPr id="5" name="Footer Placeholder 4"/>
          <p:cNvSpPr>
            <a:spLocks noGrp="1"/>
          </p:cNvSpPr>
          <p:nvPr>
            <p:ph type="ftr" sz="quarter" idx="11"/>
            <p:custDataLst>
              <p:tags r:id="rId5"/>
            </p:custDataLst>
          </p:nvPr>
        </p:nvSpPr>
        <p:spPr/>
        <p:txBody>
          <a:bodyPr/>
          <a:lstStyle/>
          <a:p>
            <a:endParaRPr lang="zh-CN" altLang="en-US"/>
          </a:p>
        </p:txBody>
      </p:sp>
      <p:sp>
        <p:nvSpPr>
          <p:cNvPr id="6" name="Slide Number Placeholder 5"/>
          <p:cNvSpPr>
            <a:spLocks noGrp="1"/>
          </p:cNvSpPr>
          <p:nvPr>
            <p:ph type="sldNum" sz="quarter" idx="12"/>
            <p:custDataLst>
              <p:tags r:id="rId6"/>
            </p:custDataLst>
          </p:nvPr>
        </p:nvSpPr>
        <p:spPr/>
        <p:txBody>
          <a:bodyPr/>
          <a:lstStyle/>
          <a:p>
            <a:fld id="{D27987A4-0198-42B4-AAAE-EDBADA4485AB}" type="slidenum">
              <a:rPr lang="zh-CN" altLang="en-US" smtClean="0"/>
            </a:fld>
            <a:endParaRPr lang="zh-CN" altLang="en-US"/>
          </a:p>
        </p:txBody>
      </p:sp>
      <p:pic>
        <p:nvPicPr>
          <p:cNvPr id="7" name="图片 6" descr="Logocenter"/>
          <p:cNvPicPr>
            <a:picLocks noChangeAspect="1"/>
          </p:cNvPicPr>
          <p:nvPr userDrawn="1">
            <p:custDataLst>
              <p:tags r:id="rId7"/>
            </p:custDataLst>
          </p:nvPr>
        </p:nvPicPr>
        <p:blipFill>
          <a:blip r:embed="rId8"/>
          <a:stretch>
            <a:fillRect/>
          </a:stretch>
        </p:blipFill>
        <p:spPr>
          <a:xfrm>
            <a:off x="9795087" y="134620"/>
            <a:ext cx="2229273" cy="7569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zh-CN" altLang="en-US" smtClean="0"/>
              <a:t>单击此处编辑母版标题样式</a:t>
            </a:r>
            <a:endParaRPr lang="en-US" dirty="0"/>
          </a:p>
        </p:txBody>
      </p:sp>
      <p:sp>
        <p:nvSpPr>
          <p:cNvPr id="3" name="Content Placeholder 2"/>
          <p:cNvSpPr>
            <a:spLocks noGrp="1"/>
          </p:cNvSpPr>
          <p:nvPr>
            <p:ph idx="1" hasCustomPrompt="1"/>
            <p:custDataLst>
              <p:tags r:id="rId3"/>
            </p:custDataLst>
          </p:nvPr>
        </p:nvSpPr>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custDataLst>
              <p:tags r:id="rId4"/>
            </p:custDataLst>
          </p:nvPr>
        </p:nvSpPr>
        <p:spPr/>
        <p:txBody>
          <a:bodyPr/>
          <a:lstStyle/>
          <a:p>
            <a:fld id="{ACA37975-6AF7-4301-9DC5-87C074AA59D1}" type="datetimeFigureOut">
              <a:rPr lang="zh-CN" altLang="en-US" smtClean="0"/>
            </a:fld>
            <a:endParaRPr lang="zh-CN" altLang="en-US"/>
          </a:p>
        </p:txBody>
      </p:sp>
      <p:sp>
        <p:nvSpPr>
          <p:cNvPr id="5" name="Footer Placeholder 4"/>
          <p:cNvSpPr>
            <a:spLocks noGrp="1"/>
          </p:cNvSpPr>
          <p:nvPr>
            <p:ph type="ftr" sz="quarter" idx="11"/>
            <p:custDataLst>
              <p:tags r:id="rId5"/>
            </p:custDataLst>
          </p:nvPr>
        </p:nvSpPr>
        <p:spPr/>
        <p:txBody>
          <a:bodyPr/>
          <a:lstStyle/>
          <a:p>
            <a:endParaRPr lang="zh-CN" altLang="en-US"/>
          </a:p>
        </p:txBody>
      </p:sp>
      <p:sp>
        <p:nvSpPr>
          <p:cNvPr id="6" name="Slide Number Placeholder 5"/>
          <p:cNvSpPr>
            <a:spLocks noGrp="1"/>
          </p:cNvSpPr>
          <p:nvPr>
            <p:ph type="sldNum" sz="quarter" idx="12"/>
            <p:custDataLst>
              <p:tags r:id="rId6"/>
            </p:custDataLst>
          </p:nvPr>
        </p:nvSpPr>
        <p:spPr/>
        <p:txBody>
          <a:bodyPr/>
          <a:lstStyle/>
          <a:p>
            <a:fld id="{D27987A4-0198-42B4-AAAE-EDBADA4485A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831851" y="1709739"/>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hasCustomPrompt="1"/>
            <p:custDataLst>
              <p:tags r:id="rId3"/>
            </p:custDataLst>
          </p:nvPr>
        </p:nvSpPr>
        <p:spPr>
          <a:xfrm>
            <a:off x="831851"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endParaRPr lang="zh-CN" altLang="en-US" smtClean="0"/>
          </a:p>
        </p:txBody>
      </p:sp>
      <p:sp>
        <p:nvSpPr>
          <p:cNvPr id="4" name="Date Placeholder 3"/>
          <p:cNvSpPr>
            <a:spLocks noGrp="1"/>
          </p:cNvSpPr>
          <p:nvPr>
            <p:ph type="dt" sz="half" idx="10"/>
            <p:custDataLst>
              <p:tags r:id="rId4"/>
            </p:custDataLst>
          </p:nvPr>
        </p:nvSpPr>
        <p:spPr/>
        <p:txBody>
          <a:bodyPr/>
          <a:lstStyle/>
          <a:p>
            <a:fld id="{ACA37975-6AF7-4301-9DC5-87C074AA59D1}" type="datetimeFigureOut">
              <a:rPr lang="zh-CN" altLang="en-US" smtClean="0"/>
            </a:fld>
            <a:endParaRPr lang="zh-CN" altLang="en-US"/>
          </a:p>
        </p:txBody>
      </p:sp>
      <p:sp>
        <p:nvSpPr>
          <p:cNvPr id="5" name="Footer Placeholder 4"/>
          <p:cNvSpPr>
            <a:spLocks noGrp="1"/>
          </p:cNvSpPr>
          <p:nvPr>
            <p:ph type="ftr" sz="quarter" idx="11"/>
            <p:custDataLst>
              <p:tags r:id="rId5"/>
            </p:custDataLst>
          </p:nvPr>
        </p:nvSpPr>
        <p:spPr/>
        <p:txBody>
          <a:bodyPr/>
          <a:lstStyle/>
          <a:p>
            <a:endParaRPr lang="zh-CN" altLang="en-US"/>
          </a:p>
        </p:txBody>
      </p:sp>
      <p:sp>
        <p:nvSpPr>
          <p:cNvPr id="6" name="Slide Number Placeholder 5"/>
          <p:cNvSpPr>
            <a:spLocks noGrp="1"/>
          </p:cNvSpPr>
          <p:nvPr>
            <p:ph type="sldNum" sz="quarter" idx="12"/>
            <p:custDataLst>
              <p:tags r:id="rId6"/>
            </p:custDataLst>
          </p:nvPr>
        </p:nvSpPr>
        <p:spPr/>
        <p:txBody>
          <a:bodyPr/>
          <a:lstStyle/>
          <a:p>
            <a:fld id="{D27987A4-0198-42B4-AAAE-EDBADA4485A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hasCustomPrompt="1"/>
            <p:custDataLst>
              <p:tags r:id="rId3"/>
            </p:custDataLst>
          </p:nvPr>
        </p:nvSpPr>
        <p:spPr>
          <a:xfrm>
            <a:off x="838200" y="1825625"/>
            <a:ext cx="5181600" cy="4351339"/>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Content Placeholder 3"/>
          <p:cNvSpPr>
            <a:spLocks noGrp="1"/>
          </p:cNvSpPr>
          <p:nvPr>
            <p:ph sz="half" idx="2" hasCustomPrompt="1"/>
            <p:custDataLst>
              <p:tags r:id="rId4"/>
            </p:custDataLst>
          </p:nvPr>
        </p:nvSpPr>
        <p:spPr>
          <a:xfrm>
            <a:off x="6172200" y="1825625"/>
            <a:ext cx="5181600" cy="4351339"/>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Date Placeholder 4"/>
          <p:cNvSpPr>
            <a:spLocks noGrp="1"/>
          </p:cNvSpPr>
          <p:nvPr>
            <p:ph type="dt" sz="half" idx="10"/>
            <p:custDataLst>
              <p:tags r:id="rId5"/>
            </p:custDataLst>
          </p:nvPr>
        </p:nvSpPr>
        <p:spPr/>
        <p:txBody>
          <a:bodyPr/>
          <a:lstStyle/>
          <a:p>
            <a:fld id="{ACA37975-6AF7-4301-9DC5-87C074AA59D1}" type="datetimeFigureOut">
              <a:rPr lang="zh-CN" altLang="en-US" smtClean="0"/>
            </a:fld>
            <a:endParaRPr lang="zh-CN" altLang="en-US"/>
          </a:p>
        </p:txBody>
      </p:sp>
      <p:sp>
        <p:nvSpPr>
          <p:cNvPr id="6" name="Footer Placeholder 5"/>
          <p:cNvSpPr>
            <a:spLocks noGrp="1"/>
          </p:cNvSpPr>
          <p:nvPr>
            <p:ph type="ftr" sz="quarter" idx="11"/>
            <p:custDataLst>
              <p:tags r:id="rId6"/>
            </p:custDataLst>
          </p:nvPr>
        </p:nvSpPr>
        <p:spPr/>
        <p:txBody>
          <a:bodyPr/>
          <a:lstStyle/>
          <a:p>
            <a:endParaRPr lang="zh-CN" altLang="en-US"/>
          </a:p>
        </p:txBody>
      </p:sp>
      <p:sp>
        <p:nvSpPr>
          <p:cNvPr id="7" name="Slide Number Placeholder 6"/>
          <p:cNvSpPr>
            <a:spLocks noGrp="1"/>
          </p:cNvSpPr>
          <p:nvPr>
            <p:ph type="sldNum" sz="quarter" idx="12"/>
            <p:custDataLst>
              <p:tags r:id="rId7"/>
            </p:custDataLst>
          </p:nvPr>
        </p:nvSpPr>
        <p:spPr/>
        <p:txBody>
          <a:bodyPr/>
          <a:lstStyle/>
          <a:p>
            <a:fld id="{D27987A4-0198-42B4-AAAE-EDBADA4485A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hasCustomPrompt="1"/>
            <p:custDataLst>
              <p:tags r:id="rId3"/>
            </p:custDataLst>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4" name="Content Placeholder 3"/>
          <p:cNvSpPr>
            <a:spLocks noGrp="1"/>
          </p:cNvSpPr>
          <p:nvPr>
            <p:ph sz="half" idx="2" hasCustomPrompt="1"/>
            <p:custDataLst>
              <p:tags r:id="rId4"/>
            </p:custDataLst>
          </p:nvPr>
        </p:nvSpPr>
        <p:spPr>
          <a:xfrm>
            <a:off x="839789" y="2505075"/>
            <a:ext cx="5157787" cy="368458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Text Placeholder 4"/>
          <p:cNvSpPr>
            <a:spLocks noGrp="1"/>
          </p:cNvSpPr>
          <p:nvPr>
            <p:ph type="body" sz="quarter" idx="3" hasCustomPrompt="1"/>
            <p:custDataLst>
              <p:tags r:id="rId5"/>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6" name="Content Placeholder 5"/>
          <p:cNvSpPr>
            <a:spLocks noGrp="1"/>
          </p:cNvSpPr>
          <p:nvPr>
            <p:ph sz="quarter" idx="4" hasCustomPrompt="1"/>
            <p:custDataLst>
              <p:tags r:id="rId6"/>
            </p:custDataLst>
          </p:nvPr>
        </p:nvSpPr>
        <p:spPr>
          <a:xfrm>
            <a:off x="6172200" y="2505075"/>
            <a:ext cx="5183188" cy="368458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7" name="Date Placeholder 6"/>
          <p:cNvSpPr>
            <a:spLocks noGrp="1"/>
          </p:cNvSpPr>
          <p:nvPr>
            <p:ph type="dt" sz="half" idx="10"/>
            <p:custDataLst>
              <p:tags r:id="rId7"/>
            </p:custDataLst>
          </p:nvPr>
        </p:nvSpPr>
        <p:spPr/>
        <p:txBody>
          <a:bodyPr/>
          <a:lstStyle/>
          <a:p>
            <a:fld id="{ACA37975-6AF7-4301-9DC5-87C074AA59D1}" type="datetimeFigureOut">
              <a:rPr lang="zh-CN" altLang="en-US" smtClean="0"/>
            </a:fld>
            <a:endParaRPr lang="zh-CN" altLang="en-US"/>
          </a:p>
        </p:txBody>
      </p:sp>
      <p:sp>
        <p:nvSpPr>
          <p:cNvPr id="8" name="Footer Placeholder 7"/>
          <p:cNvSpPr>
            <a:spLocks noGrp="1"/>
          </p:cNvSpPr>
          <p:nvPr>
            <p:ph type="ftr" sz="quarter" idx="11"/>
            <p:custDataLst>
              <p:tags r:id="rId8"/>
            </p:custDataLst>
          </p:nvPr>
        </p:nvSpPr>
        <p:spPr/>
        <p:txBody>
          <a:bodyPr/>
          <a:lstStyle/>
          <a:p>
            <a:endParaRPr lang="zh-CN" altLang="en-US"/>
          </a:p>
        </p:txBody>
      </p:sp>
      <p:sp>
        <p:nvSpPr>
          <p:cNvPr id="9" name="Slide Number Placeholder 8"/>
          <p:cNvSpPr>
            <a:spLocks noGrp="1"/>
          </p:cNvSpPr>
          <p:nvPr>
            <p:ph type="sldNum" sz="quarter" idx="12"/>
            <p:custDataLst>
              <p:tags r:id="rId9"/>
            </p:custDataLst>
          </p:nvPr>
        </p:nvSpPr>
        <p:spPr/>
        <p:txBody>
          <a:bodyPr/>
          <a:lstStyle/>
          <a:p>
            <a:fld id="{D27987A4-0198-42B4-AAAE-EDBADA4485A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custDataLst>
              <p:tags r:id="rId3"/>
            </p:custDataLst>
          </p:nvPr>
        </p:nvSpPr>
        <p:spPr/>
        <p:txBody>
          <a:bodyPr/>
          <a:lstStyle/>
          <a:p>
            <a:fld id="{ACA37975-6AF7-4301-9DC5-87C074AA59D1}" type="datetimeFigureOut">
              <a:rPr lang="zh-CN" altLang="en-US" smtClean="0"/>
            </a:fld>
            <a:endParaRPr lang="zh-CN" altLang="en-US"/>
          </a:p>
        </p:txBody>
      </p:sp>
      <p:sp>
        <p:nvSpPr>
          <p:cNvPr id="4" name="Footer Placeholder 3"/>
          <p:cNvSpPr>
            <a:spLocks noGrp="1"/>
          </p:cNvSpPr>
          <p:nvPr>
            <p:ph type="ftr" sz="quarter" idx="11"/>
            <p:custDataLst>
              <p:tags r:id="rId4"/>
            </p:custDataLst>
          </p:nvPr>
        </p:nvSpPr>
        <p:spPr/>
        <p:txBody>
          <a:bodyPr/>
          <a:lstStyle/>
          <a:p>
            <a:endParaRPr lang="zh-CN" altLang="en-US"/>
          </a:p>
        </p:txBody>
      </p:sp>
      <p:sp>
        <p:nvSpPr>
          <p:cNvPr id="5" name="Slide Number Placeholder 4"/>
          <p:cNvSpPr>
            <a:spLocks noGrp="1"/>
          </p:cNvSpPr>
          <p:nvPr>
            <p:ph type="sldNum" sz="quarter" idx="12"/>
            <p:custDataLst>
              <p:tags r:id="rId5"/>
            </p:custDataLst>
          </p:nvPr>
        </p:nvSpPr>
        <p:spPr/>
        <p:txBody>
          <a:bodyPr/>
          <a:lstStyle/>
          <a:p>
            <a:fld id="{D27987A4-0198-42B4-AAAE-EDBADA4485A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custDataLst>
              <p:tags r:id="rId2"/>
            </p:custDataLst>
          </p:nvPr>
        </p:nvSpPr>
        <p:spPr/>
        <p:txBody>
          <a:bodyPr/>
          <a:lstStyle/>
          <a:p>
            <a:fld id="{ACA37975-6AF7-4301-9DC5-87C074AA59D1}" type="datetimeFigureOut">
              <a:rPr lang="zh-CN" altLang="en-US" smtClean="0"/>
            </a:fld>
            <a:endParaRPr lang="zh-CN" altLang="en-US"/>
          </a:p>
        </p:txBody>
      </p:sp>
      <p:sp>
        <p:nvSpPr>
          <p:cNvPr id="3" name="Footer Placeholder 2"/>
          <p:cNvSpPr>
            <a:spLocks noGrp="1"/>
          </p:cNvSpPr>
          <p:nvPr>
            <p:ph type="ftr" sz="quarter" idx="11"/>
            <p:custDataLst>
              <p:tags r:id="rId3"/>
            </p:custDataLst>
          </p:nvPr>
        </p:nvSpPr>
        <p:spPr/>
        <p:txBody>
          <a:bodyPr/>
          <a:lstStyle/>
          <a:p>
            <a:endParaRPr lang="zh-CN" altLang="en-US"/>
          </a:p>
        </p:txBody>
      </p:sp>
      <p:sp>
        <p:nvSpPr>
          <p:cNvPr id="4" name="Slide Number Placeholder 3"/>
          <p:cNvSpPr>
            <a:spLocks noGrp="1"/>
          </p:cNvSpPr>
          <p:nvPr>
            <p:ph type="sldNum" sz="quarter" idx="12"/>
            <p:custDataLst>
              <p:tags r:id="rId4"/>
            </p:custDataLst>
          </p:nvPr>
        </p:nvSpPr>
        <p:spPr/>
        <p:txBody>
          <a:bodyPr/>
          <a:lstStyle/>
          <a:p>
            <a:fld id="{D27987A4-0198-42B4-AAAE-EDBADA4485A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pic>
        <p:nvPicPr>
          <p:cNvPr id="8" name="图片 7"/>
          <p:cNvPicPr>
            <a:picLocks noChangeAspect="1"/>
          </p:cNvPicPr>
          <p:nvPr userDrawn="1">
            <p:custDataLst>
              <p:tags r:id="rId2"/>
            </p:custDataLst>
          </p:nvPr>
        </p:nvPicPr>
        <p:blipFill>
          <a:blip r:embed="rId3" cstate="screen">
            <a:extLst>
              <a:ext uri="{BEBA8EAE-BF5A-486C-A8C5-ECC9F3942E4B}">
                <a14:imgProps xmlns:a14="http://schemas.microsoft.com/office/drawing/2010/main">
                  <a14:imgLayer r:embed="rId4">
                    <a14:imgEffect>
                      <a14:saturation sat="400000"/>
                    </a14:imgEffect>
                  </a14:imgLayer>
                </a14:imgProps>
              </a:ext>
            </a:extLst>
          </a:blip>
          <a:stretch>
            <a:fillRect/>
          </a:stretch>
        </p:blipFill>
        <p:spPr>
          <a:xfrm>
            <a:off x="0" y="0"/>
            <a:ext cx="12192000" cy="6858000"/>
          </a:xfrm>
          <a:prstGeom prst="rect">
            <a:avLst/>
          </a:prstGeom>
        </p:spPr>
      </p:pic>
      <p:sp>
        <p:nvSpPr>
          <p:cNvPr id="11" name="矩形 10"/>
          <p:cNvSpPr/>
          <p:nvPr userDrawn="1">
            <p:custDataLst>
              <p:tags r:id="rId5"/>
            </p:custDataLst>
          </p:nvPr>
        </p:nvSpPr>
        <p:spPr>
          <a:xfrm>
            <a:off x="0" y="986972"/>
            <a:ext cx="12192000" cy="570895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0" i="0" dirty="0">
              <a:latin typeface="inpin heiti" charset="-122"/>
              <a:ea typeface="inpin heiti" charset="-122"/>
            </a:endParaRPr>
          </a:p>
        </p:txBody>
      </p:sp>
      <p:pic>
        <p:nvPicPr>
          <p:cNvPr id="2" name="图片 1" descr="Logocenter"/>
          <p:cNvPicPr>
            <a:picLocks noChangeAspect="1"/>
          </p:cNvPicPr>
          <p:nvPr userDrawn="1">
            <p:custDataLst>
              <p:tags r:id="rId6"/>
            </p:custDataLst>
          </p:nvPr>
        </p:nvPicPr>
        <p:blipFill>
          <a:blip r:embed="rId7"/>
          <a:stretch>
            <a:fillRect/>
          </a:stretch>
        </p:blipFill>
        <p:spPr>
          <a:xfrm>
            <a:off x="9795087" y="134620"/>
            <a:ext cx="2229273" cy="7569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custDataLst>
              <p:tags r:id="rId3"/>
            </p:custDataLst>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hasCustomPrompt="1"/>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endParaRPr lang="zh-CN" altLang="en-US" smtClean="0"/>
          </a:p>
        </p:txBody>
      </p:sp>
      <p:sp>
        <p:nvSpPr>
          <p:cNvPr id="5" name="Date Placeholder 4"/>
          <p:cNvSpPr>
            <a:spLocks noGrp="1"/>
          </p:cNvSpPr>
          <p:nvPr>
            <p:ph type="dt" sz="half" idx="10"/>
            <p:custDataLst>
              <p:tags r:id="rId5"/>
            </p:custDataLst>
          </p:nvPr>
        </p:nvSpPr>
        <p:spPr/>
        <p:txBody>
          <a:bodyPr/>
          <a:lstStyle/>
          <a:p>
            <a:fld id="{ACA37975-6AF7-4301-9DC5-87C074AA59D1}" type="datetimeFigureOut">
              <a:rPr lang="zh-CN" altLang="en-US" smtClean="0"/>
            </a:fld>
            <a:endParaRPr lang="zh-CN" altLang="en-US"/>
          </a:p>
        </p:txBody>
      </p:sp>
      <p:sp>
        <p:nvSpPr>
          <p:cNvPr id="6" name="Footer Placeholder 5"/>
          <p:cNvSpPr>
            <a:spLocks noGrp="1"/>
          </p:cNvSpPr>
          <p:nvPr>
            <p:ph type="ftr" sz="quarter" idx="11"/>
            <p:custDataLst>
              <p:tags r:id="rId6"/>
            </p:custDataLst>
          </p:nvPr>
        </p:nvSpPr>
        <p:spPr/>
        <p:txBody>
          <a:bodyPr/>
          <a:lstStyle/>
          <a:p>
            <a:endParaRPr lang="zh-CN" altLang="en-US"/>
          </a:p>
        </p:txBody>
      </p:sp>
      <p:sp>
        <p:nvSpPr>
          <p:cNvPr id="7" name="Slide Number Placeholder 6"/>
          <p:cNvSpPr>
            <a:spLocks noGrp="1"/>
          </p:cNvSpPr>
          <p:nvPr>
            <p:ph type="sldNum" sz="quarter" idx="12"/>
            <p:custDataLst>
              <p:tags r:id="rId7"/>
            </p:custDataLst>
          </p:nvPr>
        </p:nvSpPr>
        <p:spPr/>
        <p:txBody>
          <a:bodyPr/>
          <a:lstStyle/>
          <a:p>
            <a:fld id="{D27987A4-0198-42B4-AAAE-EDBADA4485A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custDataLst>
              <p:tags r:id="rId3"/>
            </p:custDataLst>
          </p:nvPr>
        </p:nvSpPr>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custDataLst>
              <p:tags r:id="rId4"/>
            </p:custDataLst>
          </p:nvPr>
        </p:nvSpPr>
        <p:spPr/>
        <p:txBody>
          <a:bodyPr/>
          <a:lstStyle/>
          <a:p>
            <a:fld id="{ACA37975-6AF7-4301-9DC5-87C074AA59D1}" type="datetimeFigureOut">
              <a:rPr lang="zh-CN" altLang="en-US" smtClean="0"/>
            </a:fld>
            <a:endParaRPr lang="zh-CN" altLang="en-US"/>
          </a:p>
        </p:txBody>
      </p:sp>
      <p:sp>
        <p:nvSpPr>
          <p:cNvPr id="5" name="Footer Placeholder 4"/>
          <p:cNvSpPr>
            <a:spLocks noGrp="1"/>
          </p:cNvSpPr>
          <p:nvPr>
            <p:ph type="ftr" sz="quarter" idx="11"/>
            <p:custDataLst>
              <p:tags r:id="rId5"/>
            </p:custDataLst>
          </p:nvPr>
        </p:nvSpPr>
        <p:spPr/>
        <p:txBody>
          <a:bodyPr/>
          <a:lstStyle/>
          <a:p>
            <a:endParaRPr lang="zh-CN" altLang="en-US"/>
          </a:p>
        </p:txBody>
      </p:sp>
      <p:sp>
        <p:nvSpPr>
          <p:cNvPr id="6" name="Slide Number Placeholder 5"/>
          <p:cNvSpPr>
            <a:spLocks noGrp="1"/>
          </p:cNvSpPr>
          <p:nvPr>
            <p:ph type="sldNum" sz="quarter" idx="12"/>
            <p:custDataLst>
              <p:tags r:id="rId6"/>
            </p:custDataLst>
          </p:nvPr>
        </p:nvSpPr>
        <p:spPr/>
        <p:txBody>
          <a:bodyPr/>
          <a:lstStyle/>
          <a:p>
            <a:fld id="{D27987A4-0198-42B4-AAAE-EDBADA4485A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custDataLst>
              <p:tags r:id="rId2"/>
            </p:custDataLst>
          </p:nvPr>
        </p:nvSpPr>
        <p:spPr>
          <a:xfrm>
            <a:off x="8724900" y="365125"/>
            <a:ext cx="2628900" cy="581183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custDataLst>
              <p:tags r:id="rId3"/>
            </p:custDataLst>
          </p:nvPr>
        </p:nvSpPr>
        <p:spPr>
          <a:xfrm>
            <a:off x="838200" y="365125"/>
            <a:ext cx="7734300" cy="5811839"/>
          </a:xfrm>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custDataLst>
              <p:tags r:id="rId4"/>
            </p:custDataLst>
          </p:nvPr>
        </p:nvSpPr>
        <p:spPr/>
        <p:txBody>
          <a:bodyPr/>
          <a:lstStyle/>
          <a:p>
            <a:fld id="{ACA37975-6AF7-4301-9DC5-87C074AA59D1}" type="datetimeFigureOut">
              <a:rPr lang="zh-CN" altLang="en-US" smtClean="0"/>
            </a:fld>
            <a:endParaRPr lang="zh-CN" altLang="en-US"/>
          </a:p>
        </p:txBody>
      </p:sp>
      <p:sp>
        <p:nvSpPr>
          <p:cNvPr id="5" name="Footer Placeholder 4"/>
          <p:cNvSpPr>
            <a:spLocks noGrp="1"/>
          </p:cNvSpPr>
          <p:nvPr>
            <p:ph type="ftr" sz="quarter" idx="11"/>
            <p:custDataLst>
              <p:tags r:id="rId5"/>
            </p:custDataLst>
          </p:nvPr>
        </p:nvSpPr>
        <p:spPr/>
        <p:txBody>
          <a:bodyPr/>
          <a:lstStyle/>
          <a:p>
            <a:endParaRPr lang="zh-CN" altLang="en-US"/>
          </a:p>
        </p:txBody>
      </p:sp>
      <p:sp>
        <p:nvSpPr>
          <p:cNvPr id="6" name="Slide Number Placeholder 5"/>
          <p:cNvSpPr>
            <a:spLocks noGrp="1"/>
          </p:cNvSpPr>
          <p:nvPr>
            <p:ph type="sldNum" sz="quarter" idx="12"/>
            <p:custDataLst>
              <p:tags r:id="rId6"/>
            </p:custDataLst>
          </p:nvPr>
        </p:nvSpPr>
        <p:spPr/>
        <p:txBody>
          <a:bodyPr/>
          <a:lstStyle/>
          <a:p>
            <a:fld id="{D27987A4-0198-42B4-AAAE-EDBADA4485A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8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9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10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1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12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2" Type="http://schemas.openxmlformats.org/officeDocument/2006/relationships/theme" Target="../theme/theme2.xml"/><Relationship Id="rId31" Type="http://schemas.openxmlformats.org/officeDocument/2006/relationships/image" Target="../media/image1.png"/><Relationship Id="rId30" Type="http://schemas.openxmlformats.org/officeDocument/2006/relationships/tags" Target="../tags/tag124.xml"/><Relationship Id="rId3" Type="http://schemas.openxmlformats.org/officeDocument/2006/relationships/slideLayout" Target="../slideLayouts/slideLayout14.xml"/><Relationship Id="rId29" Type="http://schemas.openxmlformats.org/officeDocument/2006/relationships/tags" Target="../tags/tag123.xml"/><Relationship Id="rId28" Type="http://schemas.openxmlformats.org/officeDocument/2006/relationships/tags" Target="../tags/tag122.xml"/><Relationship Id="rId27" Type="http://schemas.openxmlformats.org/officeDocument/2006/relationships/tags" Target="../tags/tag121.xml"/><Relationship Id="rId26" Type="http://schemas.openxmlformats.org/officeDocument/2006/relationships/tags" Target="../tags/tag120.xml"/><Relationship Id="rId25" Type="http://schemas.openxmlformats.org/officeDocument/2006/relationships/tags" Target="../tags/tag119.xml"/><Relationship Id="rId24" Type="http://schemas.openxmlformats.org/officeDocument/2006/relationships/slideLayout" Target="../slideLayouts/slideLayout35.xml"/><Relationship Id="rId23" Type="http://schemas.openxmlformats.org/officeDocument/2006/relationships/slideLayout" Target="../slideLayouts/slideLayout34.xml"/><Relationship Id="rId22" Type="http://schemas.openxmlformats.org/officeDocument/2006/relationships/slideLayout" Target="../slideLayouts/slideLayout33.xml"/><Relationship Id="rId21" Type="http://schemas.openxmlformats.org/officeDocument/2006/relationships/slideLayout" Target="../slideLayouts/slideLayout32.xml"/><Relationship Id="rId20" Type="http://schemas.openxmlformats.org/officeDocument/2006/relationships/slideLayout" Target="../slideLayouts/slideLayout31.xml"/><Relationship Id="rId2" Type="http://schemas.openxmlformats.org/officeDocument/2006/relationships/slideLayout" Target="../slideLayouts/slideLayout13.xml"/><Relationship Id="rId19" Type="http://schemas.openxmlformats.org/officeDocument/2006/relationships/slideLayout" Target="../slideLayouts/slideLayout30.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custDataLst>
              <p:tags r:id="rId25"/>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smtClean="0"/>
              <a:t>单击此处编辑母版标题样式</a:t>
            </a:r>
            <a:endParaRPr lang="en-US" dirty="0"/>
          </a:p>
        </p:txBody>
      </p:sp>
      <p:sp>
        <p:nvSpPr>
          <p:cNvPr id="3" name="Text Placeholder 2"/>
          <p:cNvSpPr>
            <a:spLocks noGrp="1"/>
          </p:cNvSpPr>
          <p:nvPr>
            <p:ph type="body" idx="1"/>
            <p:custDataLst>
              <p:tags r:id="rId26"/>
            </p:custDataLst>
          </p:nvPr>
        </p:nvSpPr>
        <p:spPr>
          <a:xfrm>
            <a:off x="838200" y="1825625"/>
            <a:ext cx="10515600" cy="4351339"/>
          </a:xfrm>
          <a:prstGeom prst="rect">
            <a:avLst/>
          </a:prstGeom>
        </p:spPr>
        <p:txBody>
          <a:bodyPr vert="horz" lIns="91440" tIns="45720" rIns="91440" bIns="45720" rtlCol="0">
            <a:normAutofit/>
          </a:bodyPr>
          <a:lstStyle/>
          <a:p>
            <a:pPr lvl="0"/>
            <a:r>
              <a:rPr lang="zh-CN" altLang="en-US" dirty="0" smtClean="0"/>
              <a:t>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en-US" dirty="0"/>
          </a:p>
        </p:txBody>
      </p:sp>
      <p:sp>
        <p:nvSpPr>
          <p:cNvPr id="4" name="Date Placeholder 3"/>
          <p:cNvSpPr>
            <a:spLocks noGrp="1"/>
          </p:cNvSpPr>
          <p:nvPr>
            <p:ph type="dt" sz="half" idx="2"/>
            <p:custDataLst>
              <p:tags r:id="rId27"/>
            </p:custDataLst>
          </p:nvPr>
        </p:nvSpPr>
        <p:spPr>
          <a:xfrm>
            <a:off x="838200" y="6356351"/>
            <a:ext cx="2743200" cy="365125"/>
          </a:xfrm>
          <a:prstGeom prst="rect">
            <a:avLst/>
          </a:prstGeom>
        </p:spPr>
        <p:txBody>
          <a:bodyPr vert="horz" lIns="91440" tIns="45720" rIns="91440" bIns="45720" rtlCol="0" anchor="ctr"/>
          <a:lstStyle>
            <a:lvl1pPr algn="l">
              <a:defRPr sz="1200" b="0" i="0">
                <a:solidFill>
                  <a:schemeClr val="tx1">
                    <a:tint val="75000"/>
                  </a:schemeClr>
                </a:solidFill>
                <a:latin typeface="inpin heiti" charset="-122"/>
                <a:ea typeface="inpin heiti" charset="-122"/>
              </a:defRPr>
            </a:lvl1pPr>
          </a:lstStyle>
          <a:p>
            <a:fld id="{ACA37975-6AF7-4301-9DC5-87C074AA59D1}" type="datetimeFigureOut">
              <a:rPr lang="zh-CN" altLang="en-US" smtClean="0"/>
            </a:fld>
            <a:endParaRPr lang="zh-CN" altLang="en-US" dirty="0"/>
          </a:p>
        </p:txBody>
      </p:sp>
      <p:sp>
        <p:nvSpPr>
          <p:cNvPr id="5" name="Footer Placeholder 4"/>
          <p:cNvSpPr>
            <a:spLocks noGrp="1"/>
          </p:cNvSpPr>
          <p:nvPr>
            <p:ph type="ftr" sz="quarter" idx="3"/>
            <p:custDataLst>
              <p:tags r:id="rId28"/>
            </p:custDataLst>
          </p:nvPr>
        </p:nvSpPr>
        <p:spPr>
          <a:xfrm>
            <a:off x="4038600" y="6356351"/>
            <a:ext cx="4114800" cy="365125"/>
          </a:xfrm>
          <a:prstGeom prst="rect">
            <a:avLst/>
          </a:prstGeom>
        </p:spPr>
        <p:txBody>
          <a:bodyPr vert="horz" lIns="91440" tIns="45720" rIns="91440" bIns="45720" rtlCol="0" anchor="ctr"/>
          <a:lstStyle>
            <a:lvl1pPr algn="ctr">
              <a:defRPr sz="1200" b="0" i="0">
                <a:solidFill>
                  <a:schemeClr val="tx1">
                    <a:tint val="75000"/>
                  </a:schemeClr>
                </a:solidFill>
                <a:latin typeface="inpin heiti" charset="-122"/>
                <a:ea typeface="inpin heiti" charset="-122"/>
              </a:defRPr>
            </a:lvl1pPr>
          </a:lstStyle>
          <a:p>
            <a:endParaRPr lang="zh-CN" altLang="en-US" dirty="0"/>
          </a:p>
        </p:txBody>
      </p:sp>
      <p:sp>
        <p:nvSpPr>
          <p:cNvPr id="6" name="Slide Number Placeholder 5"/>
          <p:cNvSpPr>
            <a:spLocks noGrp="1"/>
          </p:cNvSpPr>
          <p:nvPr>
            <p:ph type="sldNum" sz="quarter" idx="4"/>
            <p:custDataLst>
              <p:tags r:id="rId29"/>
            </p:custDataLst>
          </p:nvPr>
        </p:nvSpPr>
        <p:spPr>
          <a:xfrm>
            <a:off x="8610600" y="6356351"/>
            <a:ext cx="2743200" cy="365125"/>
          </a:xfrm>
          <a:prstGeom prst="rect">
            <a:avLst/>
          </a:prstGeom>
        </p:spPr>
        <p:txBody>
          <a:bodyPr vert="horz" lIns="91440" tIns="45720" rIns="91440" bIns="45720" rtlCol="0" anchor="ctr"/>
          <a:lstStyle>
            <a:lvl1pPr algn="r">
              <a:defRPr sz="1200" b="0" i="0">
                <a:solidFill>
                  <a:schemeClr val="tx1">
                    <a:tint val="75000"/>
                  </a:schemeClr>
                </a:solidFill>
                <a:latin typeface="inpin heiti" charset="-122"/>
                <a:ea typeface="inpin heiti" charset="-122"/>
              </a:defRPr>
            </a:lvl1pPr>
          </a:lstStyle>
          <a:p>
            <a:fld id="{D27987A4-0198-42B4-AAAE-EDBADA4485AB}" type="slidenum">
              <a:rPr lang="zh-CN" altLang="en-US" smtClean="0"/>
            </a:fld>
            <a:endParaRPr lang="zh-CN" altLang="en-US" dirty="0"/>
          </a:p>
        </p:txBody>
      </p:sp>
      <p:pic>
        <p:nvPicPr>
          <p:cNvPr id="7" name="图片 6" descr="Logocenter"/>
          <p:cNvPicPr>
            <a:picLocks noChangeAspect="1"/>
          </p:cNvPicPr>
          <p:nvPr userDrawn="1">
            <p:custDataLst>
              <p:tags r:id="rId30"/>
            </p:custDataLst>
          </p:nvPr>
        </p:nvPicPr>
        <p:blipFill>
          <a:blip r:embed="rId31"/>
          <a:stretch>
            <a:fillRect/>
          </a:stretch>
        </p:blipFill>
        <p:spPr>
          <a:xfrm>
            <a:off x="9795087" y="134620"/>
            <a:ext cx="2229273" cy="756920"/>
          </a:xfrm>
          <a:prstGeom prst="rect">
            <a:avLst/>
          </a:prstGeom>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Lst>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xStyles>
    <p:titleStyle>
      <a:lvl1pPr algn="l" defTabSz="914400" rtl="0" eaLnBrk="1" latinLnBrk="0" hangingPunct="1">
        <a:lnSpc>
          <a:spcPct val="90000"/>
        </a:lnSpc>
        <a:spcBef>
          <a:spcPct val="0"/>
        </a:spcBef>
        <a:buNone/>
        <a:defRPr sz="4400" b="0" i="0" kern="1200">
          <a:solidFill>
            <a:schemeClr val="tx1"/>
          </a:solidFill>
          <a:latin typeface="inpin heiti" charset="-122"/>
          <a:ea typeface="inpin heiti"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inpin heiti" charset="-122"/>
          <a:ea typeface="inpin heiti"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inpin heiti" charset="-122"/>
          <a:ea typeface="inpin heiti"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inpin heiti" charset="-122"/>
          <a:ea typeface="inpin heiti"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inpin heiti" charset="-122"/>
          <a:ea typeface="inpin heiti"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inpin heiti" charset="-122"/>
          <a:ea typeface="inpin heiti"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131.xml"/><Relationship Id="rId8" Type="http://schemas.openxmlformats.org/officeDocument/2006/relationships/tags" Target="../tags/tag130.xml"/><Relationship Id="rId7" Type="http://schemas.openxmlformats.org/officeDocument/2006/relationships/tags" Target="../tags/tag129.xml"/><Relationship Id="rId6" Type="http://schemas.openxmlformats.org/officeDocument/2006/relationships/tags" Target="../tags/tag128.xml"/><Relationship Id="rId5" Type="http://schemas.openxmlformats.org/officeDocument/2006/relationships/tags" Target="../tags/tag127.xml"/><Relationship Id="rId4" Type="http://schemas.openxmlformats.org/officeDocument/2006/relationships/tags" Target="../tags/tag126.xml"/><Relationship Id="rId3" Type="http://schemas.microsoft.com/office/2007/relationships/hdphoto" Target="../media/image3.wdp"/><Relationship Id="rId24" Type="http://schemas.openxmlformats.org/officeDocument/2006/relationships/notesSlide" Target="../notesSlides/notesSlide1.xml"/><Relationship Id="rId23" Type="http://schemas.openxmlformats.org/officeDocument/2006/relationships/slideLayout" Target="../slideLayouts/slideLayout18.xml"/><Relationship Id="rId22" Type="http://schemas.openxmlformats.org/officeDocument/2006/relationships/tags" Target="../tags/tag140.xml"/><Relationship Id="rId21" Type="http://schemas.openxmlformats.org/officeDocument/2006/relationships/image" Target="../media/image1.png"/><Relationship Id="rId20" Type="http://schemas.openxmlformats.org/officeDocument/2006/relationships/tags" Target="../tags/tag139.xml"/><Relationship Id="rId2" Type="http://schemas.openxmlformats.org/officeDocument/2006/relationships/image" Target="../media/image2.jpeg"/><Relationship Id="rId19" Type="http://schemas.openxmlformats.org/officeDocument/2006/relationships/image" Target="../media/image4.png"/><Relationship Id="rId18" Type="http://schemas.openxmlformats.org/officeDocument/2006/relationships/tags" Target="../tags/tag138.xml"/><Relationship Id="rId17" Type="http://schemas.microsoft.com/office/2007/relationships/media" Target="../media/audio1.wav"/><Relationship Id="rId16" Type="http://schemas.openxmlformats.org/officeDocument/2006/relationships/audio" Target="../media/audio1.wav"/><Relationship Id="rId15" Type="http://schemas.openxmlformats.org/officeDocument/2006/relationships/tags" Target="../tags/tag137.xml"/><Relationship Id="rId14" Type="http://schemas.openxmlformats.org/officeDocument/2006/relationships/tags" Target="../tags/tag136.xml"/><Relationship Id="rId13" Type="http://schemas.openxmlformats.org/officeDocument/2006/relationships/tags" Target="../tags/tag135.xml"/><Relationship Id="rId12" Type="http://schemas.openxmlformats.org/officeDocument/2006/relationships/tags" Target="../tags/tag134.xml"/><Relationship Id="rId11" Type="http://schemas.openxmlformats.org/officeDocument/2006/relationships/tags" Target="../tags/tag133.xml"/><Relationship Id="rId10" Type="http://schemas.openxmlformats.org/officeDocument/2006/relationships/tags" Target="../tags/tag132.xml"/><Relationship Id="rId1" Type="http://schemas.openxmlformats.org/officeDocument/2006/relationships/tags" Target="../tags/tag12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9.xml"/></Relationships>
</file>

<file path=ppt/slides/_rels/slide26.xml.rels><?xml version="1.0" encoding="UTF-8" standalone="yes"?>
<Relationships xmlns="http://schemas.openxmlformats.org/package/2006/relationships"><Relationship Id="rId5" Type="http://schemas.openxmlformats.org/officeDocument/2006/relationships/notesSlide" Target="../notesSlides/notesSlide26.xml"/><Relationship Id="rId4" Type="http://schemas.openxmlformats.org/officeDocument/2006/relationships/slideLayout" Target="../slideLayouts/slideLayout18.xml"/><Relationship Id="rId3" Type="http://schemas.openxmlformats.org/officeDocument/2006/relationships/image" Target="../media/image1.png"/><Relationship Id="rId2" Type="http://schemas.microsoft.com/office/2007/relationships/hdphoto" Target="../media/image3.wdp"/><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9.xml"/><Relationship Id="rId1"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9.xml"/><Relationship Id="rId1"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9.xml"/><Relationship Id="rId1"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9.xml"/><Relationship Id="rId1"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9.xml"/><Relationship Id="rId1"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9.xml"/><Relationship Id="rId1"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9.xml"/><Relationship Id="rId1"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custDataLst>
              <p:tags r:id="rId1"/>
            </p:custDataLst>
          </p:nvPr>
        </p:nvPicPr>
        <p:blipFill>
          <a:blip r:embed="rId2" cstate="screen">
            <a:extLst>
              <a:ext uri="{BEBA8EAE-BF5A-486C-A8C5-ECC9F3942E4B}">
                <a14:imgProps xmlns:a14="http://schemas.microsoft.com/office/drawing/2010/main">
                  <a14:imgLayer r:embed="rId3">
                    <a14:imgEffect>
                      <a14:saturation sat="400000"/>
                    </a14:imgEffect>
                  </a14:imgLayer>
                </a14:imgProps>
              </a:ext>
            </a:extLst>
          </a:blip>
          <a:stretch>
            <a:fillRect/>
          </a:stretch>
        </p:blipFill>
        <p:spPr>
          <a:xfrm>
            <a:off x="0" y="0"/>
            <a:ext cx="12192000" cy="6858000"/>
          </a:xfrm>
          <a:prstGeom prst="rect">
            <a:avLst/>
          </a:prstGeom>
        </p:spPr>
      </p:pic>
      <p:grpSp>
        <p:nvGrpSpPr>
          <p:cNvPr id="22" name="组合 21"/>
          <p:cNvGrpSpPr/>
          <p:nvPr/>
        </p:nvGrpSpPr>
        <p:grpSpPr>
          <a:xfrm>
            <a:off x="3839476" y="2438538"/>
            <a:ext cx="767304" cy="767304"/>
            <a:chOff x="2175776" y="1517788"/>
            <a:chExt cx="767304" cy="767304"/>
          </a:xfrm>
        </p:grpSpPr>
        <p:sp>
          <p:nvSpPr>
            <p:cNvPr id="4" name="椭圆 3"/>
            <p:cNvSpPr/>
            <p:nvPr>
              <p:custDataLst>
                <p:tags r:id="rId4"/>
              </p:custDataLst>
            </p:nvPr>
          </p:nvSpPr>
          <p:spPr>
            <a:xfrm>
              <a:off x="2175776" y="1517788"/>
              <a:ext cx="767304" cy="767304"/>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solidFill>
                  <a:srgbClr val="B6302E"/>
                </a:solidFill>
                <a:latin typeface="inpin heiti" charset="-122"/>
                <a:ea typeface="inpin heiti" charset="-122"/>
              </a:endParaRPr>
            </a:p>
          </p:txBody>
        </p:sp>
        <p:sp>
          <p:nvSpPr>
            <p:cNvPr id="5" name="文本框 4"/>
            <p:cNvSpPr txBox="1"/>
            <p:nvPr>
              <p:custDataLst>
                <p:tags r:id="rId5"/>
              </p:custDataLst>
            </p:nvPr>
          </p:nvSpPr>
          <p:spPr>
            <a:xfrm>
              <a:off x="2244815" y="1594633"/>
              <a:ext cx="441226" cy="583565"/>
            </a:xfrm>
            <a:prstGeom prst="rect">
              <a:avLst/>
            </a:prstGeom>
            <a:noFill/>
          </p:spPr>
          <p:txBody>
            <a:bodyPr wrap="square" rtlCol="0">
              <a:spAutoFit/>
            </a:bodyPr>
            <a:lstStyle/>
            <a:p>
              <a:r>
                <a:rPr lang="zh-CN" altLang="en-US" sz="3200" dirty="0">
                  <a:solidFill>
                    <a:srgbClr val="23158B"/>
                  </a:solidFill>
                  <a:latin typeface="inpin heiti" charset="-122"/>
                  <a:ea typeface="inpin heiti" charset="-122"/>
                </a:rPr>
                <a:t>智</a:t>
              </a:r>
              <a:endParaRPr lang="zh-CN" altLang="en-US" sz="3200" dirty="0">
                <a:solidFill>
                  <a:srgbClr val="23158B"/>
                </a:solidFill>
                <a:latin typeface="inpin heiti" charset="-122"/>
                <a:ea typeface="inpin heiti" charset="-122"/>
              </a:endParaRPr>
            </a:p>
          </p:txBody>
        </p:sp>
      </p:grpSp>
      <p:grpSp>
        <p:nvGrpSpPr>
          <p:cNvPr id="23" name="组合 22"/>
          <p:cNvGrpSpPr/>
          <p:nvPr/>
        </p:nvGrpSpPr>
        <p:grpSpPr>
          <a:xfrm>
            <a:off x="4720431" y="2438538"/>
            <a:ext cx="767304" cy="767304"/>
            <a:chOff x="3089954" y="1517788"/>
            <a:chExt cx="767304" cy="767304"/>
          </a:xfrm>
        </p:grpSpPr>
        <p:sp>
          <p:nvSpPr>
            <p:cNvPr id="7" name="椭圆 6"/>
            <p:cNvSpPr/>
            <p:nvPr>
              <p:custDataLst>
                <p:tags r:id="rId6"/>
              </p:custDataLst>
            </p:nvPr>
          </p:nvSpPr>
          <p:spPr>
            <a:xfrm>
              <a:off x="3089954" y="1517788"/>
              <a:ext cx="767304" cy="767304"/>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solidFill>
                  <a:srgbClr val="B6302E"/>
                </a:solidFill>
                <a:latin typeface="inpin heiti" charset="-122"/>
                <a:ea typeface="inpin heiti" charset="-122"/>
              </a:endParaRPr>
            </a:p>
          </p:txBody>
        </p:sp>
        <p:sp>
          <p:nvSpPr>
            <p:cNvPr id="8" name="文本框 7"/>
            <p:cNvSpPr txBox="1"/>
            <p:nvPr>
              <p:custDataLst>
                <p:tags r:id="rId7"/>
              </p:custDataLst>
            </p:nvPr>
          </p:nvSpPr>
          <p:spPr>
            <a:xfrm>
              <a:off x="3158993" y="1594633"/>
              <a:ext cx="441226" cy="583565"/>
            </a:xfrm>
            <a:prstGeom prst="rect">
              <a:avLst/>
            </a:prstGeom>
            <a:noFill/>
          </p:spPr>
          <p:txBody>
            <a:bodyPr wrap="square" rtlCol="0">
              <a:spAutoFit/>
            </a:bodyPr>
            <a:lstStyle/>
            <a:p>
              <a:r>
                <a:rPr lang="zh-CN" altLang="en-US" sz="3200" dirty="0" smtClean="0">
                  <a:solidFill>
                    <a:srgbClr val="23158B"/>
                  </a:solidFill>
                  <a:latin typeface="inpin heiti" charset="-122"/>
                  <a:ea typeface="inpin heiti" charset="-122"/>
                </a:rPr>
                <a:t>能</a:t>
              </a:r>
              <a:endParaRPr lang="zh-CN" altLang="en-US" sz="3200" dirty="0">
                <a:solidFill>
                  <a:srgbClr val="23158B"/>
                </a:solidFill>
                <a:latin typeface="inpin heiti" charset="-122"/>
                <a:ea typeface="inpin heiti" charset="-122"/>
              </a:endParaRPr>
            </a:p>
          </p:txBody>
        </p:sp>
      </p:grpSp>
      <p:grpSp>
        <p:nvGrpSpPr>
          <p:cNvPr id="24" name="组合 23"/>
          <p:cNvGrpSpPr/>
          <p:nvPr/>
        </p:nvGrpSpPr>
        <p:grpSpPr>
          <a:xfrm>
            <a:off x="5601386" y="2438538"/>
            <a:ext cx="767304" cy="767304"/>
            <a:chOff x="3958877" y="1517788"/>
            <a:chExt cx="767304" cy="767304"/>
          </a:xfrm>
        </p:grpSpPr>
        <p:sp>
          <p:nvSpPr>
            <p:cNvPr id="10" name="椭圆 9"/>
            <p:cNvSpPr/>
            <p:nvPr>
              <p:custDataLst>
                <p:tags r:id="rId8"/>
              </p:custDataLst>
            </p:nvPr>
          </p:nvSpPr>
          <p:spPr>
            <a:xfrm>
              <a:off x="3958877" y="1517788"/>
              <a:ext cx="767304" cy="767304"/>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solidFill>
                  <a:srgbClr val="B6302E"/>
                </a:solidFill>
                <a:latin typeface="inpin heiti" charset="-122"/>
                <a:ea typeface="inpin heiti" charset="-122"/>
              </a:endParaRPr>
            </a:p>
          </p:txBody>
        </p:sp>
        <p:sp>
          <p:nvSpPr>
            <p:cNvPr id="11" name="文本框 10"/>
            <p:cNvSpPr txBox="1"/>
            <p:nvPr>
              <p:custDataLst>
                <p:tags r:id="rId9"/>
              </p:custDataLst>
            </p:nvPr>
          </p:nvSpPr>
          <p:spPr>
            <a:xfrm>
              <a:off x="4058416" y="1601730"/>
              <a:ext cx="441226" cy="583565"/>
            </a:xfrm>
            <a:prstGeom prst="rect">
              <a:avLst/>
            </a:prstGeom>
            <a:noFill/>
          </p:spPr>
          <p:txBody>
            <a:bodyPr wrap="square" rtlCol="0">
              <a:spAutoFit/>
            </a:bodyPr>
            <a:lstStyle/>
            <a:p>
              <a:r>
                <a:rPr lang="zh-CN" altLang="en-US" sz="3200" dirty="0" smtClean="0">
                  <a:solidFill>
                    <a:srgbClr val="23158B"/>
                  </a:solidFill>
                  <a:latin typeface="inpin heiti" charset="-122"/>
                  <a:ea typeface="inpin heiti" charset="-122"/>
                </a:rPr>
                <a:t>制</a:t>
              </a:r>
              <a:endParaRPr lang="zh-CN" altLang="en-US" sz="3200" dirty="0">
                <a:solidFill>
                  <a:srgbClr val="23158B"/>
                </a:solidFill>
                <a:latin typeface="inpin heiti" charset="-122"/>
                <a:ea typeface="inpin heiti" charset="-122"/>
              </a:endParaRPr>
            </a:p>
          </p:txBody>
        </p:sp>
      </p:grpSp>
      <p:grpSp>
        <p:nvGrpSpPr>
          <p:cNvPr id="25" name="组合 24"/>
          <p:cNvGrpSpPr/>
          <p:nvPr/>
        </p:nvGrpSpPr>
        <p:grpSpPr>
          <a:xfrm>
            <a:off x="6482341" y="2438538"/>
            <a:ext cx="767304" cy="767304"/>
            <a:chOff x="4833659" y="1517788"/>
            <a:chExt cx="767304" cy="767304"/>
          </a:xfrm>
        </p:grpSpPr>
        <p:sp>
          <p:nvSpPr>
            <p:cNvPr id="13" name="椭圆 12"/>
            <p:cNvSpPr/>
            <p:nvPr>
              <p:custDataLst>
                <p:tags r:id="rId10"/>
              </p:custDataLst>
            </p:nvPr>
          </p:nvSpPr>
          <p:spPr>
            <a:xfrm>
              <a:off x="4833659" y="1517788"/>
              <a:ext cx="767304" cy="767304"/>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solidFill>
                  <a:srgbClr val="B6302E"/>
                </a:solidFill>
                <a:latin typeface="inpin heiti" charset="-122"/>
                <a:ea typeface="inpin heiti" charset="-122"/>
              </a:endParaRPr>
            </a:p>
          </p:txBody>
        </p:sp>
        <p:sp>
          <p:nvSpPr>
            <p:cNvPr id="14" name="文本框 13"/>
            <p:cNvSpPr txBox="1"/>
            <p:nvPr>
              <p:custDataLst>
                <p:tags r:id="rId11"/>
              </p:custDataLst>
            </p:nvPr>
          </p:nvSpPr>
          <p:spPr>
            <a:xfrm>
              <a:off x="4933198" y="1601730"/>
              <a:ext cx="441226" cy="583565"/>
            </a:xfrm>
            <a:prstGeom prst="rect">
              <a:avLst/>
            </a:prstGeom>
            <a:noFill/>
          </p:spPr>
          <p:txBody>
            <a:bodyPr wrap="square" rtlCol="0">
              <a:spAutoFit/>
            </a:bodyPr>
            <a:lstStyle/>
            <a:p>
              <a:r>
                <a:rPr lang="zh-CN" altLang="en-US" sz="3200" dirty="0" smtClean="0">
                  <a:solidFill>
                    <a:srgbClr val="23158B"/>
                  </a:solidFill>
                  <a:latin typeface="inpin heiti" charset="-122"/>
                  <a:ea typeface="inpin heiti" charset="-122"/>
                </a:rPr>
                <a:t>造</a:t>
              </a:r>
              <a:endParaRPr lang="zh-CN" altLang="en-US" sz="3200" dirty="0">
                <a:solidFill>
                  <a:srgbClr val="23158B"/>
                </a:solidFill>
                <a:latin typeface="inpin heiti" charset="-122"/>
                <a:ea typeface="inpin heiti" charset="-122"/>
              </a:endParaRPr>
            </a:p>
          </p:txBody>
        </p:sp>
      </p:grpSp>
      <p:grpSp>
        <p:nvGrpSpPr>
          <p:cNvPr id="26" name="组合 25"/>
          <p:cNvGrpSpPr/>
          <p:nvPr/>
        </p:nvGrpSpPr>
        <p:grpSpPr>
          <a:xfrm>
            <a:off x="7363296" y="2438538"/>
            <a:ext cx="767304" cy="767304"/>
            <a:chOff x="5666375" y="1517788"/>
            <a:chExt cx="767304" cy="767304"/>
          </a:xfrm>
        </p:grpSpPr>
        <p:sp>
          <p:nvSpPr>
            <p:cNvPr id="16" name="椭圆 15"/>
            <p:cNvSpPr/>
            <p:nvPr>
              <p:custDataLst>
                <p:tags r:id="rId12"/>
              </p:custDataLst>
            </p:nvPr>
          </p:nvSpPr>
          <p:spPr>
            <a:xfrm>
              <a:off x="5666375" y="1517788"/>
              <a:ext cx="767304" cy="767304"/>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solidFill>
                  <a:srgbClr val="B6302E"/>
                </a:solidFill>
                <a:latin typeface="inpin heiti" charset="-122"/>
                <a:ea typeface="inpin heiti" charset="-122"/>
              </a:endParaRPr>
            </a:p>
          </p:txBody>
        </p:sp>
        <p:sp>
          <p:nvSpPr>
            <p:cNvPr id="17" name="文本框 16"/>
            <p:cNvSpPr txBox="1"/>
            <p:nvPr>
              <p:custDataLst>
                <p:tags r:id="rId13"/>
              </p:custDataLst>
            </p:nvPr>
          </p:nvSpPr>
          <p:spPr>
            <a:xfrm>
              <a:off x="5765914" y="1601730"/>
              <a:ext cx="441226" cy="583565"/>
            </a:xfrm>
            <a:prstGeom prst="rect">
              <a:avLst/>
            </a:prstGeom>
            <a:noFill/>
          </p:spPr>
          <p:txBody>
            <a:bodyPr wrap="square" rtlCol="0">
              <a:spAutoFit/>
            </a:bodyPr>
            <a:lstStyle/>
            <a:p>
              <a:r>
                <a:rPr lang="zh-CN" altLang="en-US" sz="3200" dirty="0" smtClean="0">
                  <a:solidFill>
                    <a:srgbClr val="23158B"/>
                  </a:solidFill>
                  <a:latin typeface="inpin heiti" charset="-122"/>
                  <a:ea typeface="inpin heiti" charset="-122"/>
                </a:rPr>
                <a:t>技</a:t>
              </a:r>
              <a:endParaRPr lang="zh-CN" altLang="en-US" sz="3200" dirty="0">
                <a:solidFill>
                  <a:srgbClr val="23158B"/>
                </a:solidFill>
                <a:latin typeface="inpin heiti" charset="-122"/>
                <a:ea typeface="inpin heiti" charset="-122"/>
              </a:endParaRPr>
            </a:p>
          </p:txBody>
        </p:sp>
      </p:grpSp>
      <p:grpSp>
        <p:nvGrpSpPr>
          <p:cNvPr id="27" name="组合 26"/>
          <p:cNvGrpSpPr/>
          <p:nvPr/>
        </p:nvGrpSpPr>
        <p:grpSpPr>
          <a:xfrm>
            <a:off x="8244253" y="2438538"/>
            <a:ext cx="767304" cy="767304"/>
            <a:chOff x="6580553" y="1517788"/>
            <a:chExt cx="767304" cy="767304"/>
          </a:xfrm>
        </p:grpSpPr>
        <p:sp>
          <p:nvSpPr>
            <p:cNvPr id="19" name="椭圆 18"/>
            <p:cNvSpPr/>
            <p:nvPr>
              <p:custDataLst>
                <p:tags r:id="rId14"/>
              </p:custDataLst>
            </p:nvPr>
          </p:nvSpPr>
          <p:spPr>
            <a:xfrm>
              <a:off x="6580553" y="1517788"/>
              <a:ext cx="767304" cy="767304"/>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solidFill>
                  <a:srgbClr val="B6302E"/>
                </a:solidFill>
                <a:latin typeface="inpin heiti" charset="-122"/>
                <a:ea typeface="inpin heiti" charset="-122"/>
              </a:endParaRPr>
            </a:p>
          </p:txBody>
        </p:sp>
        <p:sp>
          <p:nvSpPr>
            <p:cNvPr id="20" name="文本框 19"/>
            <p:cNvSpPr txBox="1"/>
            <p:nvPr>
              <p:custDataLst>
                <p:tags r:id="rId15"/>
              </p:custDataLst>
            </p:nvPr>
          </p:nvSpPr>
          <p:spPr>
            <a:xfrm>
              <a:off x="6680092" y="1601730"/>
              <a:ext cx="441226" cy="583565"/>
            </a:xfrm>
            <a:prstGeom prst="rect">
              <a:avLst/>
            </a:prstGeom>
            <a:noFill/>
          </p:spPr>
          <p:txBody>
            <a:bodyPr wrap="square" rtlCol="0">
              <a:spAutoFit/>
            </a:bodyPr>
            <a:lstStyle/>
            <a:p>
              <a:r>
                <a:rPr lang="zh-CN" altLang="en-US" sz="3200" dirty="0" smtClean="0">
                  <a:solidFill>
                    <a:srgbClr val="23158B"/>
                  </a:solidFill>
                  <a:latin typeface="inpin heiti" charset="-122"/>
                  <a:ea typeface="inpin heiti" charset="-122"/>
                </a:rPr>
                <a:t>术</a:t>
              </a:r>
              <a:endParaRPr lang="zh-CN" altLang="en-US" sz="3200" dirty="0">
                <a:solidFill>
                  <a:srgbClr val="23158B"/>
                </a:solidFill>
                <a:latin typeface="inpin heiti" charset="-122"/>
                <a:ea typeface="inpin heiti" charset="-122"/>
              </a:endParaRPr>
            </a:p>
          </p:txBody>
        </p:sp>
      </p:grpSp>
      <p:pic>
        <p:nvPicPr>
          <p:cNvPr id="6" name="轻松欢乐节奏感动进取电子音乐.wav">
            <a:hlinkClick r:id="" action="ppaction://media"/>
          </p:cNvPr>
          <p:cNvPicPr>
            <a:picLocks noChangeAspect="1"/>
          </p:cNvPicPr>
          <p:nvPr>
            <a:audioFile r:link="rId16"/>
            <p:extLst>
              <p:ext uri="{DAA4B4D4-6D71-4841-9C94-3DE7FCFB9230}">
                <p14:media xmlns:p14="http://schemas.microsoft.com/office/powerpoint/2010/main" r:embed="rId17"/>
              </p:ext>
            </p:extLst>
            <p:custDataLst>
              <p:tags r:id="rId18"/>
            </p:custDataLst>
          </p:nvPr>
        </p:nvPicPr>
        <p:blipFill>
          <a:blip r:embed="rId19"/>
          <a:stretch>
            <a:fillRect/>
          </a:stretch>
        </p:blipFill>
        <p:spPr>
          <a:xfrm>
            <a:off x="1117600" y="-1625600"/>
            <a:ext cx="812800" cy="812800"/>
          </a:xfrm>
          <a:prstGeom prst="rect">
            <a:avLst/>
          </a:prstGeom>
        </p:spPr>
      </p:pic>
      <p:pic>
        <p:nvPicPr>
          <p:cNvPr id="3" name="图片 2" descr="Logocenter"/>
          <p:cNvPicPr>
            <a:picLocks noChangeAspect="1"/>
          </p:cNvPicPr>
          <p:nvPr>
            <p:custDataLst>
              <p:tags r:id="rId20"/>
            </p:custDataLst>
          </p:nvPr>
        </p:nvPicPr>
        <p:blipFill>
          <a:blip r:embed="rId21"/>
          <a:stretch>
            <a:fillRect/>
          </a:stretch>
        </p:blipFill>
        <p:spPr>
          <a:xfrm>
            <a:off x="10107295" y="457835"/>
            <a:ext cx="1671955" cy="567690"/>
          </a:xfrm>
          <a:prstGeom prst="rect">
            <a:avLst/>
          </a:prstGeom>
        </p:spPr>
      </p:pic>
      <p:sp>
        <p:nvSpPr>
          <p:cNvPr id="12" name="文本框 11"/>
          <p:cNvSpPr txBox="1"/>
          <p:nvPr/>
        </p:nvSpPr>
        <p:spPr>
          <a:xfrm>
            <a:off x="3601085" y="3809365"/>
            <a:ext cx="6160135" cy="757555"/>
          </a:xfrm>
          <a:prstGeom prst="rect">
            <a:avLst/>
          </a:prstGeom>
          <a:noFill/>
        </p:spPr>
        <p:txBody>
          <a:bodyPr wrap="square" rtlCol="0">
            <a:noAutofit/>
          </a:bodyPr>
          <a:p>
            <a:pPr algn="ctr"/>
            <a:r>
              <a:rPr sz="2800" dirty="0" smtClean="0">
                <a:solidFill>
                  <a:schemeClr val="bg1"/>
                </a:solidFill>
                <a:latin typeface="inpin heiti" charset="-122"/>
                <a:ea typeface="inpin heiti" charset="-122"/>
              </a:rPr>
              <a:t>项目4 认识现代信息技术与人工智能 </a:t>
            </a:r>
            <a:endParaRPr sz="2800" dirty="0" smtClean="0">
              <a:solidFill>
                <a:schemeClr val="bg1"/>
              </a:solidFill>
              <a:latin typeface="inpin heiti" charset="-122"/>
              <a:ea typeface="inpin heiti" charset="-122"/>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par>
                                    <p:cTn id="7" presetID="50" presetClass="entr" presetSubtype="0" decel="100000" fill="hold" nodeType="withEffect">
                                      <p:stCondLst>
                                        <p:cond delay="0"/>
                                      </p:stCondLst>
                                      <p:childTnLst>
                                        <p:set>
                                          <p:cBhvr>
                                            <p:cTn id="8" dur="1" fill="hold">
                                              <p:stCondLst>
                                                <p:cond delay="0"/>
                                              </p:stCondLst>
                                            </p:cTn>
                                            <p:tgtEl>
                                              <p:spTgt spid="2"/>
                                            </p:tgtEl>
                                            <p:attrNameLst>
                                              <p:attrName>style.visibility</p:attrName>
                                            </p:attrNameLst>
                                          </p:cBhvr>
                                          <p:to>
                                            <p:strVal val="visible"/>
                                          </p:to>
                                        </p:set>
                                        <p:anim calcmode="lin" valueType="num">
                                          <p:cBhvr>
                                            <p:cTn id="9" dur="1000" fill="hold"/>
                                            <p:tgtEl>
                                              <p:spTgt spid="2"/>
                                            </p:tgtEl>
                                            <p:attrNameLst>
                                              <p:attrName>ppt_w</p:attrName>
                                            </p:attrNameLst>
                                          </p:cBhvr>
                                          <p:tavLst>
                                            <p:tav tm="0">
                                              <p:val>
                                                <p:strVal val="#ppt_w+.3"/>
                                              </p:val>
                                            </p:tav>
                                            <p:tav tm="100000">
                                              <p:val>
                                                <p:strVal val="#ppt_w"/>
                                              </p:val>
                                            </p:tav>
                                          </p:tavLst>
                                        </p:anim>
                                        <p:anim calcmode="lin" valueType="num">
                                          <p:cBhvr>
                                            <p:cTn id="10" dur="1000" fill="hold"/>
                                            <p:tgtEl>
                                              <p:spTgt spid="2"/>
                                            </p:tgtEl>
                                            <p:attrNameLst>
                                              <p:attrName>ppt_h</p:attrName>
                                            </p:attrNameLst>
                                          </p:cBhvr>
                                          <p:tavLst>
                                            <p:tav tm="0">
                                              <p:val>
                                                <p:strVal val="#ppt_h"/>
                                              </p:val>
                                            </p:tav>
                                            <p:tav tm="100000">
                                              <p:val>
                                                <p:strVal val="#ppt_h"/>
                                              </p:val>
                                            </p:tav>
                                          </p:tavLst>
                                        </p:anim>
                                        <p:animEffect transition="in" filter="fade">
                                          <p:cBhvr>
                                            <p:cTn id="11" dur="1000"/>
                                            <p:tgtEl>
                                              <p:spTgt spid="2"/>
                                            </p:tgtEl>
                                          </p:cBhvr>
                                        </p:animEffect>
                                      </p:childTnLst>
                                    </p:cTn>
                                  </p:par>
                                </p:childTnLst>
                              </p:cTn>
                            </p:par>
                            <p:par>
                              <p:cTn id="12" fill="hold">
                                <p:stCondLst>
                                  <p:cond delay="0"/>
                                </p:stCondLst>
                                <p:childTnLst>
                                  <p:par>
                                    <p:cTn id="13" presetID="2" presetClass="entr" presetSubtype="1" fill="hold" nodeType="afterEffect" p14:presetBounceEnd="53000">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14:bounceEnd="53000">
                                          <p:cBhvr additive="base">
                                            <p:cTn id="15" dur="750" fill="hold"/>
                                            <p:tgtEl>
                                              <p:spTgt spid="22"/>
                                            </p:tgtEl>
                                            <p:attrNameLst>
                                              <p:attrName>ppt_x</p:attrName>
                                            </p:attrNameLst>
                                          </p:cBhvr>
                                          <p:tavLst>
                                            <p:tav tm="0">
                                              <p:val>
                                                <p:strVal val="#ppt_x"/>
                                              </p:val>
                                            </p:tav>
                                            <p:tav tm="100000">
                                              <p:val>
                                                <p:strVal val="#ppt_x"/>
                                              </p:val>
                                            </p:tav>
                                          </p:tavLst>
                                        </p:anim>
                                        <p:anim calcmode="lin" valueType="num" p14:bounceEnd="53000">
                                          <p:cBhvr additive="base">
                                            <p:cTn id="16" dur="750" fill="hold"/>
                                            <p:tgtEl>
                                              <p:spTgt spid="22"/>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14:presetBounceEnd="53000">
                                      <p:stCondLst>
                                        <p:cond delay="250"/>
                                      </p:stCondLst>
                                      <p:childTnLst>
                                        <p:set>
                                          <p:cBhvr>
                                            <p:cTn id="18" dur="1" fill="hold">
                                              <p:stCondLst>
                                                <p:cond delay="0"/>
                                              </p:stCondLst>
                                            </p:cTn>
                                            <p:tgtEl>
                                              <p:spTgt spid="23"/>
                                            </p:tgtEl>
                                            <p:attrNameLst>
                                              <p:attrName>style.visibility</p:attrName>
                                            </p:attrNameLst>
                                          </p:cBhvr>
                                          <p:to>
                                            <p:strVal val="visible"/>
                                          </p:to>
                                        </p:set>
                                        <p:anim calcmode="lin" valueType="num" p14:bounceEnd="53000">
                                          <p:cBhvr additive="base">
                                            <p:cTn id="19" dur="750" fill="hold"/>
                                            <p:tgtEl>
                                              <p:spTgt spid="23"/>
                                            </p:tgtEl>
                                            <p:attrNameLst>
                                              <p:attrName>ppt_x</p:attrName>
                                            </p:attrNameLst>
                                          </p:cBhvr>
                                          <p:tavLst>
                                            <p:tav tm="0">
                                              <p:val>
                                                <p:strVal val="#ppt_x"/>
                                              </p:val>
                                            </p:tav>
                                            <p:tav tm="100000">
                                              <p:val>
                                                <p:strVal val="#ppt_x"/>
                                              </p:val>
                                            </p:tav>
                                          </p:tavLst>
                                        </p:anim>
                                        <p:anim calcmode="lin" valueType="num" p14:bounceEnd="53000">
                                          <p:cBhvr additive="base">
                                            <p:cTn id="20" dur="750" fill="hold"/>
                                            <p:tgtEl>
                                              <p:spTgt spid="23"/>
                                            </p:tgtEl>
                                            <p:attrNameLst>
                                              <p:attrName>ppt_y</p:attrName>
                                            </p:attrNameLst>
                                          </p:cBhvr>
                                          <p:tavLst>
                                            <p:tav tm="0">
                                              <p:val>
                                                <p:strVal val="0-#ppt_h/2"/>
                                              </p:val>
                                            </p:tav>
                                            <p:tav tm="100000">
                                              <p:val>
                                                <p:strVal val="#ppt_y"/>
                                              </p:val>
                                            </p:tav>
                                          </p:tavLst>
                                        </p:anim>
                                      </p:childTnLst>
                                    </p:cTn>
                                  </p:par>
                                  <p:par>
                                    <p:cTn id="21" presetID="2" presetClass="entr" presetSubtype="1" fill="hold" nodeType="withEffect" p14:presetBounceEnd="53000">
                                      <p:stCondLst>
                                        <p:cond delay="500"/>
                                      </p:stCondLst>
                                      <p:childTnLst>
                                        <p:set>
                                          <p:cBhvr>
                                            <p:cTn id="22" dur="1" fill="hold">
                                              <p:stCondLst>
                                                <p:cond delay="0"/>
                                              </p:stCondLst>
                                            </p:cTn>
                                            <p:tgtEl>
                                              <p:spTgt spid="24"/>
                                            </p:tgtEl>
                                            <p:attrNameLst>
                                              <p:attrName>style.visibility</p:attrName>
                                            </p:attrNameLst>
                                          </p:cBhvr>
                                          <p:to>
                                            <p:strVal val="visible"/>
                                          </p:to>
                                        </p:set>
                                        <p:anim calcmode="lin" valueType="num" p14:bounceEnd="53000">
                                          <p:cBhvr additive="base">
                                            <p:cTn id="23" dur="750" fill="hold"/>
                                            <p:tgtEl>
                                              <p:spTgt spid="24"/>
                                            </p:tgtEl>
                                            <p:attrNameLst>
                                              <p:attrName>ppt_x</p:attrName>
                                            </p:attrNameLst>
                                          </p:cBhvr>
                                          <p:tavLst>
                                            <p:tav tm="0">
                                              <p:val>
                                                <p:strVal val="#ppt_x"/>
                                              </p:val>
                                            </p:tav>
                                            <p:tav tm="100000">
                                              <p:val>
                                                <p:strVal val="#ppt_x"/>
                                              </p:val>
                                            </p:tav>
                                          </p:tavLst>
                                        </p:anim>
                                        <p:anim calcmode="lin" valueType="num" p14:bounceEnd="53000">
                                          <p:cBhvr additive="base">
                                            <p:cTn id="24" dur="750" fill="hold"/>
                                            <p:tgtEl>
                                              <p:spTgt spid="24"/>
                                            </p:tgtEl>
                                            <p:attrNameLst>
                                              <p:attrName>ppt_y</p:attrName>
                                            </p:attrNameLst>
                                          </p:cBhvr>
                                          <p:tavLst>
                                            <p:tav tm="0">
                                              <p:val>
                                                <p:strVal val="0-#ppt_h/2"/>
                                              </p:val>
                                            </p:tav>
                                            <p:tav tm="100000">
                                              <p:val>
                                                <p:strVal val="#ppt_y"/>
                                              </p:val>
                                            </p:tav>
                                          </p:tavLst>
                                        </p:anim>
                                      </p:childTnLst>
                                    </p:cTn>
                                  </p:par>
                                  <p:par>
                                    <p:cTn id="25" presetID="2" presetClass="entr" presetSubtype="1" fill="hold" nodeType="withEffect" p14:presetBounceEnd="53000">
                                      <p:stCondLst>
                                        <p:cond delay="750"/>
                                      </p:stCondLst>
                                      <p:childTnLst>
                                        <p:set>
                                          <p:cBhvr>
                                            <p:cTn id="26" dur="1" fill="hold">
                                              <p:stCondLst>
                                                <p:cond delay="0"/>
                                              </p:stCondLst>
                                            </p:cTn>
                                            <p:tgtEl>
                                              <p:spTgt spid="25"/>
                                            </p:tgtEl>
                                            <p:attrNameLst>
                                              <p:attrName>style.visibility</p:attrName>
                                            </p:attrNameLst>
                                          </p:cBhvr>
                                          <p:to>
                                            <p:strVal val="visible"/>
                                          </p:to>
                                        </p:set>
                                        <p:anim calcmode="lin" valueType="num" p14:bounceEnd="53000">
                                          <p:cBhvr additive="base">
                                            <p:cTn id="27" dur="750" fill="hold"/>
                                            <p:tgtEl>
                                              <p:spTgt spid="25"/>
                                            </p:tgtEl>
                                            <p:attrNameLst>
                                              <p:attrName>ppt_x</p:attrName>
                                            </p:attrNameLst>
                                          </p:cBhvr>
                                          <p:tavLst>
                                            <p:tav tm="0">
                                              <p:val>
                                                <p:strVal val="#ppt_x"/>
                                              </p:val>
                                            </p:tav>
                                            <p:tav tm="100000">
                                              <p:val>
                                                <p:strVal val="#ppt_x"/>
                                              </p:val>
                                            </p:tav>
                                          </p:tavLst>
                                        </p:anim>
                                        <p:anim calcmode="lin" valueType="num" p14:bounceEnd="53000">
                                          <p:cBhvr additive="base">
                                            <p:cTn id="28" dur="750" fill="hold"/>
                                            <p:tgtEl>
                                              <p:spTgt spid="25"/>
                                            </p:tgtEl>
                                            <p:attrNameLst>
                                              <p:attrName>ppt_y</p:attrName>
                                            </p:attrNameLst>
                                          </p:cBhvr>
                                          <p:tavLst>
                                            <p:tav tm="0">
                                              <p:val>
                                                <p:strVal val="0-#ppt_h/2"/>
                                              </p:val>
                                            </p:tav>
                                            <p:tav tm="100000">
                                              <p:val>
                                                <p:strVal val="#ppt_y"/>
                                              </p:val>
                                            </p:tav>
                                          </p:tavLst>
                                        </p:anim>
                                      </p:childTnLst>
                                    </p:cTn>
                                  </p:par>
                                  <p:par>
                                    <p:cTn id="29" presetID="2" presetClass="entr" presetSubtype="1" fill="hold" nodeType="withEffect" p14:presetBounceEnd="53000">
                                      <p:stCondLst>
                                        <p:cond delay="1000"/>
                                      </p:stCondLst>
                                      <p:childTnLst>
                                        <p:set>
                                          <p:cBhvr>
                                            <p:cTn id="30" dur="1" fill="hold">
                                              <p:stCondLst>
                                                <p:cond delay="0"/>
                                              </p:stCondLst>
                                            </p:cTn>
                                            <p:tgtEl>
                                              <p:spTgt spid="26"/>
                                            </p:tgtEl>
                                            <p:attrNameLst>
                                              <p:attrName>style.visibility</p:attrName>
                                            </p:attrNameLst>
                                          </p:cBhvr>
                                          <p:to>
                                            <p:strVal val="visible"/>
                                          </p:to>
                                        </p:set>
                                        <p:anim calcmode="lin" valueType="num" p14:bounceEnd="53000">
                                          <p:cBhvr additive="base">
                                            <p:cTn id="31" dur="750" fill="hold"/>
                                            <p:tgtEl>
                                              <p:spTgt spid="26"/>
                                            </p:tgtEl>
                                            <p:attrNameLst>
                                              <p:attrName>ppt_x</p:attrName>
                                            </p:attrNameLst>
                                          </p:cBhvr>
                                          <p:tavLst>
                                            <p:tav tm="0">
                                              <p:val>
                                                <p:strVal val="#ppt_x"/>
                                              </p:val>
                                            </p:tav>
                                            <p:tav tm="100000">
                                              <p:val>
                                                <p:strVal val="#ppt_x"/>
                                              </p:val>
                                            </p:tav>
                                          </p:tavLst>
                                        </p:anim>
                                        <p:anim calcmode="lin" valueType="num" p14:bounceEnd="53000">
                                          <p:cBhvr additive="base">
                                            <p:cTn id="32" dur="750" fill="hold"/>
                                            <p:tgtEl>
                                              <p:spTgt spid="26"/>
                                            </p:tgtEl>
                                            <p:attrNameLst>
                                              <p:attrName>ppt_y</p:attrName>
                                            </p:attrNameLst>
                                          </p:cBhvr>
                                          <p:tavLst>
                                            <p:tav tm="0">
                                              <p:val>
                                                <p:strVal val="0-#ppt_h/2"/>
                                              </p:val>
                                            </p:tav>
                                            <p:tav tm="100000">
                                              <p:val>
                                                <p:strVal val="#ppt_y"/>
                                              </p:val>
                                            </p:tav>
                                          </p:tavLst>
                                        </p:anim>
                                      </p:childTnLst>
                                    </p:cTn>
                                  </p:par>
                                  <p:par>
                                    <p:cTn id="33" presetID="2" presetClass="entr" presetSubtype="1" fill="hold" nodeType="withEffect" p14:presetBounceEnd="53000">
                                      <p:stCondLst>
                                        <p:cond delay="1200"/>
                                      </p:stCondLst>
                                      <p:childTnLst>
                                        <p:set>
                                          <p:cBhvr>
                                            <p:cTn id="34" dur="1" fill="hold">
                                              <p:stCondLst>
                                                <p:cond delay="0"/>
                                              </p:stCondLst>
                                            </p:cTn>
                                            <p:tgtEl>
                                              <p:spTgt spid="27"/>
                                            </p:tgtEl>
                                            <p:attrNameLst>
                                              <p:attrName>style.visibility</p:attrName>
                                            </p:attrNameLst>
                                          </p:cBhvr>
                                          <p:to>
                                            <p:strVal val="visible"/>
                                          </p:to>
                                        </p:set>
                                        <p:anim calcmode="lin" valueType="num" p14:bounceEnd="53000">
                                          <p:cBhvr additive="base">
                                            <p:cTn id="35" dur="750" fill="hold"/>
                                            <p:tgtEl>
                                              <p:spTgt spid="27"/>
                                            </p:tgtEl>
                                            <p:attrNameLst>
                                              <p:attrName>ppt_x</p:attrName>
                                            </p:attrNameLst>
                                          </p:cBhvr>
                                          <p:tavLst>
                                            <p:tav tm="0">
                                              <p:val>
                                                <p:strVal val="#ppt_x"/>
                                              </p:val>
                                            </p:tav>
                                            <p:tav tm="100000">
                                              <p:val>
                                                <p:strVal val="#ppt_x"/>
                                              </p:val>
                                            </p:tav>
                                          </p:tavLst>
                                        </p:anim>
                                        <p:anim calcmode="lin" valueType="num" p14:bounceEnd="53000">
                                          <p:cBhvr additive="base">
                                            <p:cTn id="36" dur="750" fill="hold"/>
                                            <p:tgtEl>
                                              <p:spTgt spid="2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7" repeatCount="indefinite" fill="hold" display="0">
                      <p:stCondLst>
                        <p:cond delay="indefinite"/>
                      </p:stCondLst>
                      <p:endCondLst>
                        <p:cond evt="onStopAudio" delay="0">
                          <p:tgtEl>
                            <p:sldTgt/>
                          </p:tgtEl>
                        </p:cond>
                      </p:endCondLst>
                    </p:cTn>
                    <p:tgtEl>
                      <p:spTgt spid="6"/>
                    </p:tgtEl>
                  </p:cMediaNode>
                </p:audio>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par>
                                    <p:cTn id="7" presetID="50" presetClass="entr" presetSubtype="0" decel="100000" fill="hold" nodeType="withEffect">
                                      <p:stCondLst>
                                        <p:cond delay="0"/>
                                      </p:stCondLst>
                                      <p:childTnLst>
                                        <p:set>
                                          <p:cBhvr>
                                            <p:cTn id="8" dur="1" fill="hold">
                                              <p:stCondLst>
                                                <p:cond delay="0"/>
                                              </p:stCondLst>
                                            </p:cTn>
                                            <p:tgtEl>
                                              <p:spTgt spid="2"/>
                                            </p:tgtEl>
                                            <p:attrNameLst>
                                              <p:attrName>style.visibility</p:attrName>
                                            </p:attrNameLst>
                                          </p:cBhvr>
                                          <p:to>
                                            <p:strVal val="visible"/>
                                          </p:to>
                                        </p:set>
                                        <p:anim calcmode="lin" valueType="num">
                                          <p:cBhvr>
                                            <p:cTn id="9" dur="1000" fill="hold"/>
                                            <p:tgtEl>
                                              <p:spTgt spid="2"/>
                                            </p:tgtEl>
                                            <p:attrNameLst>
                                              <p:attrName>ppt_w</p:attrName>
                                            </p:attrNameLst>
                                          </p:cBhvr>
                                          <p:tavLst>
                                            <p:tav tm="0">
                                              <p:val>
                                                <p:strVal val="#ppt_w+.3"/>
                                              </p:val>
                                            </p:tav>
                                            <p:tav tm="100000">
                                              <p:val>
                                                <p:strVal val="#ppt_w"/>
                                              </p:val>
                                            </p:tav>
                                          </p:tavLst>
                                        </p:anim>
                                        <p:anim calcmode="lin" valueType="num">
                                          <p:cBhvr>
                                            <p:cTn id="10" dur="1000" fill="hold"/>
                                            <p:tgtEl>
                                              <p:spTgt spid="2"/>
                                            </p:tgtEl>
                                            <p:attrNameLst>
                                              <p:attrName>ppt_h</p:attrName>
                                            </p:attrNameLst>
                                          </p:cBhvr>
                                          <p:tavLst>
                                            <p:tav tm="0">
                                              <p:val>
                                                <p:strVal val="#ppt_h"/>
                                              </p:val>
                                            </p:tav>
                                            <p:tav tm="100000">
                                              <p:val>
                                                <p:strVal val="#ppt_h"/>
                                              </p:val>
                                            </p:tav>
                                          </p:tavLst>
                                        </p:anim>
                                        <p:animEffect transition="in" filter="fade">
                                          <p:cBhvr>
                                            <p:cTn id="11" dur="1000"/>
                                            <p:tgtEl>
                                              <p:spTgt spid="2"/>
                                            </p:tgtEl>
                                          </p:cBhvr>
                                        </p:animEffect>
                                      </p:childTnLst>
                                    </p:cTn>
                                  </p:par>
                                </p:childTnLst>
                              </p:cTn>
                            </p:par>
                            <p:par>
                              <p:cTn id="12" fill="hold">
                                <p:stCondLst>
                                  <p:cond delay="0"/>
                                </p:stCondLst>
                                <p:childTnLst>
                                  <p:par>
                                    <p:cTn id="13" presetID="2" presetClass="entr" presetSubtype="1" fill="hold" nodeType="after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750" fill="hold"/>
                                            <p:tgtEl>
                                              <p:spTgt spid="22"/>
                                            </p:tgtEl>
                                            <p:attrNameLst>
                                              <p:attrName>ppt_x</p:attrName>
                                            </p:attrNameLst>
                                          </p:cBhvr>
                                          <p:tavLst>
                                            <p:tav tm="0">
                                              <p:val>
                                                <p:strVal val="#ppt_x"/>
                                              </p:val>
                                            </p:tav>
                                            <p:tav tm="100000">
                                              <p:val>
                                                <p:strVal val="#ppt_x"/>
                                              </p:val>
                                            </p:tav>
                                          </p:tavLst>
                                        </p:anim>
                                        <p:anim calcmode="lin" valueType="num">
                                          <p:cBhvr additive="base">
                                            <p:cTn id="16" dur="750" fill="hold"/>
                                            <p:tgtEl>
                                              <p:spTgt spid="22"/>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25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750" fill="hold"/>
                                            <p:tgtEl>
                                              <p:spTgt spid="23"/>
                                            </p:tgtEl>
                                            <p:attrNameLst>
                                              <p:attrName>ppt_x</p:attrName>
                                            </p:attrNameLst>
                                          </p:cBhvr>
                                          <p:tavLst>
                                            <p:tav tm="0">
                                              <p:val>
                                                <p:strVal val="#ppt_x"/>
                                              </p:val>
                                            </p:tav>
                                            <p:tav tm="100000">
                                              <p:val>
                                                <p:strVal val="#ppt_x"/>
                                              </p:val>
                                            </p:tav>
                                          </p:tavLst>
                                        </p:anim>
                                        <p:anim calcmode="lin" valueType="num">
                                          <p:cBhvr additive="base">
                                            <p:cTn id="20" dur="750" fill="hold"/>
                                            <p:tgtEl>
                                              <p:spTgt spid="23"/>
                                            </p:tgtEl>
                                            <p:attrNameLst>
                                              <p:attrName>ppt_y</p:attrName>
                                            </p:attrNameLst>
                                          </p:cBhvr>
                                          <p:tavLst>
                                            <p:tav tm="0">
                                              <p:val>
                                                <p:strVal val="0-#ppt_h/2"/>
                                              </p:val>
                                            </p:tav>
                                            <p:tav tm="100000">
                                              <p:val>
                                                <p:strVal val="#ppt_y"/>
                                              </p:val>
                                            </p:tav>
                                          </p:tavLst>
                                        </p:anim>
                                      </p:childTnLst>
                                    </p:cTn>
                                  </p:par>
                                  <p:par>
                                    <p:cTn id="21" presetID="2" presetClass="entr" presetSubtype="1" fill="hold" nodeType="withEffect">
                                      <p:stCondLst>
                                        <p:cond delay="50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750" fill="hold"/>
                                            <p:tgtEl>
                                              <p:spTgt spid="24"/>
                                            </p:tgtEl>
                                            <p:attrNameLst>
                                              <p:attrName>ppt_x</p:attrName>
                                            </p:attrNameLst>
                                          </p:cBhvr>
                                          <p:tavLst>
                                            <p:tav tm="0">
                                              <p:val>
                                                <p:strVal val="#ppt_x"/>
                                              </p:val>
                                            </p:tav>
                                            <p:tav tm="100000">
                                              <p:val>
                                                <p:strVal val="#ppt_x"/>
                                              </p:val>
                                            </p:tav>
                                          </p:tavLst>
                                        </p:anim>
                                        <p:anim calcmode="lin" valueType="num">
                                          <p:cBhvr additive="base">
                                            <p:cTn id="24" dur="750" fill="hold"/>
                                            <p:tgtEl>
                                              <p:spTgt spid="24"/>
                                            </p:tgtEl>
                                            <p:attrNameLst>
                                              <p:attrName>ppt_y</p:attrName>
                                            </p:attrNameLst>
                                          </p:cBhvr>
                                          <p:tavLst>
                                            <p:tav tm="0">
                                              <p:val>
                                                <p:strVal val="0-#ppt_h/2"/>
                                              </p:val>
                                            </p:tav>
                                            <p:tav tm="100000">
                                              <p:val>
                                                <p:strVal val="#ppt_y"/>
                                              </p:val>
                                            </p:tav>
                                          </p:tavLst>
                                        </p:anim>
                                      </p:childTnLst>
                                    </p:cTn>
                                  </p:par>
                                  <p:par>
                                    <p:cTn id="25" presetID="2" presetClass="entr" presetSubtype="1" fill="hold" nodeType="withEffect">
                                      <p:stCondLst>
                                        <p:cond delay="750"/>
                                      </p:stCondLst>
                                      <p:childTnLst>
                                        <p:set>
                                          <p:cBhvr>
                                            <p:cTn id="26" dur="1" fill="hold">
                                              <p:stCondLst>
                                                <p:cond delay="0"/>
                                              </p:stCondLst>
                                            </p:cTn>
                                            <p:tgtEl>
                                              <p:spTgt spid="25"/>
                                            </p:tgtEl>
                                            <p:attrNameLst>
                                              <p:attrName>style.visibility</p:attrName>
                                            </p:attrNameLst>
                                          </p:cBhvr>
                                          <p:to>
                                            <p:strVal val="visible"/>
                                          </p:to>
                                        </p:set>
                                        <p:anim calcmode="lin" valueType="num">
                                          <p:cBhvr additive="base">
                                            <p:cTn id="27" dur="750" fill="hold"/>
                                            <p:tgtEl>
                                              <p:spTgt spid="25"/>
                                            </p:tgtEl>
                                            <p:attrNameLst>
                                              <p:attrName>ppt_x</p:attrName>
                                            </p:attrNameLst>
                                          </p:cBhvr>
                                          <p:tavLst>
                                            <p:tav tm="0">
                                              <p:val>
                                                <p:strVal val="#ppt_x"/>
                                              </p:val>
                                            </p:tav>
                                            <p:tav tm="100000">
                                              <p:val>
                                                <p:strVal val="#ppt_x"/>
                                              </p:val>
                                            </p:tav>
                                          </p:tavLst>
                                        </p:anim>
                                        <p:anim calcmode="lin" valueType="num">
                                          <p:cBhvr additive="base">
                                            <p:cTn id="28" dur="750" fill="hold"/>
                                            <p:tgtEl>
                                              <p:spTgt spid="25"/>
                                            </p:tgtEl>
                                            <p:attrNameLst>
                                              <p:attrName>ppt_y</p:attrName>
                                            </p:attrNameLst>
                                          </p:cBhvr>
                                          <p:tavLst>
                                            <p:tav tm="0">
                                              <p:val>
                                                <p:strVal val="0-#ppt_h/2"/>
                                              </p:val>
                                            </p:tav>
                                            <p:tav tm="100000">
                                              <p:val>
                                                <p:strVal val="#ppt_y"/>
                                              </p:val>
                                            </p:tav>
                                          </p:tavLst>
                                        </p:anim>
                                      </p:childTnLst>
                                    </p:cTn>
                                  </p:par>
                                  <p:par>
                                    <p:cTn id="29" presetID="2" presetClass="entr" presetSubtype="1" fill="hold" nodeType="withEffect">
                                      <p:stCondLst>
                                        <p:cond delay="1000"/>
                                      </p:stCondLst>
                                      <p:childTnLst>
                                        <p:set>
                                          <p:cBhvr>
                                            <p:cTn id="30" dur="1" fill="hold">
                                              <p:stCondLst>
                                                <p:cond delay="0"/>
                                              </p:stCondLst>
                                            </p:cTn>
                                            <p:tgtEl>
                                              <p:spTgt spid="26"/>
                                            </p:tgtEl>
                                            <p:attrNameLst>
                                              <p:attrName>style.visibility</p:attrName>
                                            </p:attrNameLst>
                                          </p:cBhvr>
                                          <p:to>
                                            <p:strVal val="visible"/>
                                          </p:to>
                                        </p:set>
                                        <p:anim calcmode="lin" valueType="num">
                                          <p:cBhvr additive="base">
                                            <p:cTn id="31" dur="750" fill="hold"/>
                                            <p:tgtEl>
                                              <p:spTgt spid="26"/>
                                            </p:tgtEl>
                                            <p:attrNameLst>
                                              <p:attrName>ppt_x</p:attrName>
                                            </p:attrNameLst>
                                          </p:cBhvr>
                                          <p:tavLst>
                                            <p:tav tm="0">
                                              <p:val>
                                                <p:strVal val="#ppt_x"/>
                                              </p:val>
                                            </p:tav>
                                            <p:tav tm="100000">
                                              <p:val>
                                                <p:strVal val="#ppt_x"/>
                                              </p:val>
                                            </p:tav>
                                          </p:tavLst>
                                        </p:anim>
                                        <p:anim calcmode="lin" valueType="num">
                                          <p:cBhvr additive="base">
                                            <p:cTn id="32" dur="750" fill="hold"/>
                                            <p:tgtEl>
                                              <p:spTgt spid="26"/>
                                            </p:tgtEl>
                                            <p:attrNameLst>
                                              <p:attrName>ppt_y</p:attrName>
                                            </p:attrNameLst>
                                          </p:cBhvr>
                                          <p:tavLst>
                                            <p:tav tm="0">
                                              <p:val>
                                                <p:strVal val="0-#ppt_h/2"/>
                                              </p:val>
                                            </p:tav>
                                            <p:tav tm="100000">
                                              <p:val>
                                                <p:strVal val="#ppt_y"/>
                                              </p:val>
                                            </p:tav>
                                          </p:tavLst>
                                        </p:anim>
                                      </p:childTnLst>
                                    </p:cTn>
                                  </p:par>
                                  <p:par>
                                    <p:cTn id="33" presetID="2" presetClass="entr" presetSubtype="1" fill="hold" nodeType="withEffect">
                                      <p:stCondLst>
                                        <p:cond delay="1200"/>
                                      </p:stCondLst>
                                      <p:childTnLst>
                                        <p:set>
                                          <p:cBhvr>
                                            <p:cTn id="34" dur="1" fill="hold">
                                              <p:stCondLst>
                                                <p:cond delay="0"/>
                                              </p:stCondLst>
                                            </p:cTn>
                                            <p:tgtEl>
                                              <p:spTgt spid="27"/>
                                            </p:tgtEl>
                                            <p:attrNameLst>
                                              <p:attrName>style.visibility</p:attrName>
                                            </p:attrNameLst>
                                          </p:cBhvr>
                                          <p:to>
                                            <p:strVal val="visible"/>
                                          </p:to>
                                        </p:set>
                                        <p:anim calcmode="lin" valueType="num">
                                          <p:cBhvr additive="base">
                                            <p:cTn id="35" dur="750" fill="hold"/>
                                            <p:tgtEl>
                                              <p:spTgt spid="27"/>
                                            </p:tgtEl>
                                            <p:attrNameLst>
                                              <p:attrName>ppt_x</p:attrName>
                                            </p:attrNameLst>
                                          </p:cBhvr>
                                          <p:tavLst>
                                            <p:tav tm="0">
                                              <p:val>
                                                <p:strVal val="#ppt_x"/>
                                              </p:val>
                                            </p:tav>
                                            <p:tav tm="100000">
                                              <p:val>
                                                <p:strVal val="#ppt_x"/>
                                              </p:val>
                                            </p:tav>
                                          </p:tavLst>
                                        </p:anim>
                                        <p:anim calcmode="lin" valueType="num">
                                          <p:cBhvr additive="base">
                                            <p:cTn id="36" dur="750" fill="hold"/>
                                            <p:tgtEl>
                                              <p:spTgt spid="2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7" repeatCount="indefinite" fill="hold" display="0">
                      <p:stCondLst>
                        <p:cond delay="indefinite"/>
                      </p:stCondLst>
                      <p:endCondLst>
                        <p:cond evt="onStopAudio" delay="0">
                          <p:tgtEl>
                            <p:sldTgt/>
                          </p:tgtEl>
                        </p:cond>
                      </p:endCondLst>
                    </p:cTn>
                    <p:tgtEl>
                      <p:spTgt spid="6"/>
                    </p:tgtEl>
                  </p:cMediaNode>
                </p:audio>
              </p:childTnLst>
            </p:cTn>
          </p:par>
        </p:tn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644588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371475" y="336550"/>
            <a:ext cx="6339205" cy="605790"/>
          </a:xfrm>
          <a:prstGeom prst="rect">
            <a:avLst/>
          </a:prstGeom>
          <a:noFill/>
        </p:spPr>
        <p:txBody>
          <a:bodyPr wrap="square" rtlCol="0">
            <a:noAutofit/>
          </a:bodyPr>
          <a:lstStyle/>
          <a:p>
            <a:pPr algn="l"/>
            <a:r>
              <a:rPr sz="2400" dirty="0" smtClean="0">
                <a:solidFill>
                  <a:schemeClr val="bg1"/>
                </a:solidFill>
                <a:latin typeface="inpin heiti" charset="-122"/>
                <a:ea typeface="inpin heiti" charset="-122"/>
                <a:sym typeface="+mn-ea"/>
              </a:rPr>
              <a:t>任务</a:t>
            </a:r>
            <a:r>
              <a:rPr lang="en-US" sz="2400" dirty="0" smtClean="0">
                <a:solidFill>
                  <a:schemeClr val="bg1"/>
                </a:solidFill>
                <a:latin typeface="inpin heiti" charset="-122"/>
                <a:ea typeface="inpin heiti" charset="-122"/>
                <a:sym typeface="+mn-ea"/>
              </a:rPr>
              <a:t>4.2</a:t>
            </a:r>
            <a:r>
              <a:rPr sz="2400" dirty="0" smtClean="0">
                <a:solidFill>
                  <a:schemeClr val="bg1"/>
                </a:solidFill>
                <a:latin typeface="inpin heiti" charset="-122"/>
                <a:ea typeface="inpin heiti" charset="-122"/>
                <a:sym typeface="+mn-ea"/>
              </a:rPr>
              <a:t>机械臂数字孪生体验</a:t>
            </a:r>
            <a:endParaRPr sz="2400" dirty="0" smtClean="0">
              <a:solidFill>
                <a:schemeClr val="bg1"/>
              </a:solidFill>
              <a:latin typeface="inpin heiti" charset="-122"/>
              <a:ea typeface="inpin heiti" charset="-122"/>
              <a:sym typeface="+mn-ea"/>
            </a:endParaRPr>
          </a:p>
          <a:p>
            <a:pPr algn="l"/>
            <a:endParaRPr sz="2400" dirty="0" smtClean="0">
              <a:solidFill>
                <a:schemeClr val="bg1"/>
              </a:solidFill>
              <a:latin typeface="inpin heiti" charset="-122"/>
              <a:ea typeface="inpin heiti" charset="-122"/>
              <a:sym typeface="+mn-ea"/>
            </a:endParaRPr>
          </a:p>
          <a:p>
            <a:pPr algn="l"/>
            <a:r>
              <a:rPr sz="2400" dirty="0" smtClean="0">
                <a:solidFill>
                  <a:schemeClr val="bg1"/>
                </a:solidFill>
                <a:latin typeface="inpin heiti" charset="-122"/>
                <a:ea typeface="inpin heiti" charset="-122"/>
                <a:sym typeface="+mn-ea"/>
              </a:rPr>
              <a:t>智能产线绘制信息物理系统的构成</a:t>
            </a:r>
            <a:endParaRPr sz="2400" dirty="0" smtClean="0">
              <a:solidFill>
                <a:schemeClr val="bg1"/>
              </a:solidFill>
              <a:latin typeface="inpin heiti" charset="-122"/>
              <a:ea typeface="inpin heiti" charset="-122"/>
              <a:sym typeface="+mn-ea"/>
            </a:endParaRPr>
          </a:p>
        </p:txBody>
      </p:sp>
      <p:sp>
        <p:nvSpPr>
          <p:cNvPr id="9" name="文本框 8"/>
          <p:cNvSpPr txBox="1"/>
          <p:nvPr/>
        </p:nvSpPr>
        <p:spPr>
          <a:xfrm>
            <a:off x="436245" y="1532890"/>
            <a:ext cx="11226165" cy="4787900"/>
          </a:xfrm>
          <a:prstGeom prst="rect">
            <a:avLst/>
          </a:prstGeom>
          <a:noFill/>
          <a:ln w="9525">
            <a:noFill/>
          </a:ln>
        </p:spPr>
        <p:txBody>
          <a:bodyPr wrap="square" rtlCol="0" anchor="t">
            <a:noAutofit/>
          </a:bodyPr>
          <a:p>
            <a:pPr indent="0"/>
            <a:r>
              <a:rPr sz="2000">
                <a:latin typeface="宋体" panose="02010600030101010101" pitchFamily="2" charset="-122"/>
                <a:ea typeface="宋体" panose="02010600030101010101" pitchFamily="2" charset="-122"/>
                <a:cs typeface="宋体" panose="02010600030101010101" pitchFamily="2" charset="-122"/>
                <a:sym typeface="+mn-ea"/>
              </a:rPr>
              <a:t>(1)数字孪生定义为物理系统的数字映射。可理解为通过数字化的手段来构建一个数 字世界中一模一样的实体，借此来实现对物理实体的了解、分析和优化。</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r>
              <a:rPr sz="2000">
                <a:latin typeface="宋体" panose="02010600030101010101" pitchFamily="2" charset="-122"/>
                <a:ea typeface="宋体" panose="02010600030101010101" pitchFamily="2" charset="-122"/>
                <a:cs typeface="宋体" panose="02010600030101010101" pitchFamily="2" charset="-122"/>
                <a:sym typeface="+mn-ea"/>
              </a:rPr>
              <a:t>(2)数字孪生不同于传统的计算机辅助设计(CAD),  也不仅仅是另一种传感器驱动 的物联网解决方案。数字孪生的真正力量，也是它如此重要的原因——在于它可以在物理 世界和数字世界之间提供近乎实时的全面联系。很可能正是因为产品或工艺过程的真实世 界与数字世界之间的这种互动，使数字孪生可生成更丰富的模型，从而对不可预测情况进 行更现实和更全面的测量。得益于更便宜、更强大的计算能力，这些交互式测量可以通过 现代大规模处理架构和先进的实时预测反馈和离线分析算法进行分析。这些可以实现基本 的设计和工艺变化，而这些几乎无法通过当前的方法来实现。</a:t>
            </a:r>
            <a:endParaRPr sz="200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1. 数字孪生的定义</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644588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371475" y="336550"/>
            <a:ext cx="6339205" cy="605790"/>
          </a:xfrm>
          <a:prstGeom prst="rect">
            <a:avLst/>
          </a:prstGeom>
          <a:noFill/>
        </p:spPr>
        <p:txBody>
          <a:bodyPr wrap="square" rtlCol="0">
            <a:noAutofit/>
          </a:bodyPr>
          <a:lstStyle/>
          <a:p>
            <a:pPr algn="l"/>
            <a:r>
              <a:rPr sz="2400" dirty="0" smtClean="0">
                <a:solidFill>
                  <a:schemeClr val="bg1"/>
                </a:solidFill>
                <a:latin typeface="inpin heiti" charset="-122"/>
                <a:ea typeface="inpin heiti" charset="-122"/>
                <a:sym typeface="+mn-ea"/>
              </a:rPr>
              <a:t>任务</a:t>
            </a:r>
            <a:r>
              <a:rPr lang="en-US" sz="2400" dirty="0" smtClean="0">
                <a:solidFill>
                  <a:schemeClr val="bg1"/>
                </a:solidFill>
                <a:latin typeface="inpin heiti" charset="-122"/>
                <a:ea typeface="inpin heiti" charset="-122"/>
                <a:sym typeface="+mn-ea"/>
              </a:rPr>
              <a:t>4.2</a:t>
            </a:r>
            <a:r>
              <a:rPr sz="2400" dirty="0" smtClean="0">
                <a:solidFill>
                  <a:schemeClr val="bg1"/>
                </a:solidFill>
                <a:latin typeface="inpin heiti" charset="-122"/>
                <a:ea typeface="inpin heiti" charset="-122"/>
                <a:sym typeface="+mn-ea"/>
              </a:rPr>
              <a:t>机械臂数字孪生体验</a:t>
            </a:r>
            <a:endParaRPr sz="2400" dirty="0" smtClean="0">
              <a:solidFill>
                <a:schemeClr val="bg1"/>
              </a:solidFill>
              <a:latin typeface="inpin heiti" charset="-122"/>
              <a:ea typeface="inpin heiti" charset="-122"/>
              <a:sym typeface="+mn-ea"/>
            </a:endParaRPr>
          </a:p>
          <a:p>
            <a:pPr algn="l"/>
            <a:endParaRPr sz="2400" dirty="0" smtClean="0">
              <a:solidFill>
                <a:schemeClr val="bg1"/>
              </a:solidFill>
              <a:latin typeface="inpin heiti" charset="-122"/>
              <a:ea typeface="inpin heiti" charset="-122"/>
              <a:sym typeface="+mn-ea"/>
            </a:endParaRPr>
          </a:p>
          <a:p>
            <a:pPr algn="l"/>
            <a:r>
              <a:rPr sz="2400" dirty="0" smtClean="0">
                <a:solidFill>
                  <a:schemeClr val="bg1"/>
                </a:solidFill>
                <a:latin typeface="inpin heiti" charset="-122"/>
                <a:ea typeface="inpin heiti" charset="-122"/>
                <a:sym typeface="+mn-ea"/>
              </a:rPr>
              <a:t>智能产线绘制信息物理系统的构成</a:t>
            </a:r>
            <a:endParaRPr sz="2400" dirty="0" smtClean="0">
              <a:solidFill>
                <a:schemeClr val="bg1"/>
              </a:solidFill>
              <a:latin typeface="inpin heiti" charset="-122"/>
              <a:ea typeface="inpin heiti" charset="-122"/>
              <a:sym typeface="+mn-ea"/>
            </a:endParaRPr>
          </a:p>
        </p:txBody>
      </p:sp>
      <p:sp>
        <p:nvSpPr>
          <p:cNvPr id="9" name="文本框 8"/>
          <p:cNvSpPr txBox="1"/>
          <p:nvPr/>
        </p:nvSpPr>
        <p:spPr>
          <a:xfrm>
            <a:off x="436245" y="1532890"/>
            <a:ext cx="11226165" cy="4787900"/>
          </a:xfrm>
          <a:prstGeom prst="rect">
            <a:avLst/>
          </a:prstGeom>
          <a:noFill/>
          <a:ln w="9525">
            <a:noFill/>
          </a:ln>
        </p:spPr>
        <p:txBody>
          <a:bodyPr wrap="square" rtlCol="0" anchor="t">
            <a:noAutofit/>
          </a:bodyPr>
          <a:p>
            <a:pPr indent="0"/>
            <a:r>
              <a:rPr sz="2000">
                <a:latin typeface="宋体" panose="02010600030101010101" pitchFamily="2" charset="-122"/>
                <a:ea typeface="宋体" panose="02010600030101010101" pitchFamily="2" charset="-122"/>
                <a:cs typeface="宋体" panose="02010600030101010101" pitchFamily="2" charset="-122"/>
                <a:sym typeface="+mn-ea"/>
              </a:rPr>
              <a:t>数字孪生必要的四要素包括：数据模型、数据信息、唯一映射和连接监控。</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r>
              <a:rPr sz="2000">
                <a:latin typeface="宋体" panose="02010600030101010101" pitchFamily="2" charset="-122"/>
                <a:ea typeface="宋体" panose="02010600030101010101" pitchFamily="2" charset="-122"/>
                <a:cs typeface="宋体" panose="02010600030101010101" pitchFamily="2" charset="-122"/>
                <a:sym typeface="+mn-ea"/>
              </a:rPr>
              <a:t>(1)数据模型：关键信息和变量的数据结构、元数据、功能和系统模型。比如，要孪 生一辆车，那么需要哪些参数来表达这个车?它是怎样的数据结构?最起码需要知道它的 型号、编码，才知道在做谁的孪生体，可能还需要车的配置、环境信息等，这些就构成孪 生体的数据模型。</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r>
              <a:rPr sz="2000">
                <a:latin typeface="宋体" panose="02010600030101010101" pitchFamily="2" charset="-122"/>
                <a:ea typeface="宋体" panose="02010600030101010101" pitchFamily="2" charset="-122"/>
                <a:cs typeface="宋体" panose="02010600030101010101" pitchFamily="2" charset="-122"/>
                <a:sym typeface="+mn-ea"/>
              </a:rPr>
              <a:t>(2)数据信息：包括ID、配置数据、时序数据、告警事件、知识等在内的数据信息。 简而言之就是数据模型里所有的参数信息相应地填充数据信息。</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r>
              <a:rPr sz="2000">
                <a:latin typeface="宋体" panose="02010600030101010101" pitchFamily="2" charset="-122"/>
                <a:ea typeface="宋体" panose="02010600030101010101" pitchFamily="2" charset="-122"/>
                <a:cs typeface="宋体" panose="02010600030101010101" pitchFamily="2" charset="-122"/>
                <a:sym typeface="+mn-ea"/>
              </a:rPr>
              <a:t>(3)唯一映射：与现实实体一对一映射的唯一数字孪生体。也就是说现实中有一辆 车，那么孪生也是一辆车，现实100辆车，相应的，孪生也是100辆车。这样才能确保在 每辆车物理实体状态不同时，孪生能与之保持一致。</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r>
              <a:rPr sz="2000">
                <a:latin typeface="宋体" panose="02010600030101010101" pitchFamily="2" charset="-122"/>
                <a:ea typeface="宋体" panose="02010600030101010101" pitchFamily="2" charset="-122"/>
                <a:cs typeface="宋体" panose="02010600030101010101" pitchFamily="2" charset="-122"/>
                <a:sym typeface="+mn-ea"/>
              </a:rPr>
              <a:t>(4)连接监控：与实体连接，实时获取实体状态、指标和告警等多级数据的能力。虚 实相连，获取实时的状态、指令等信息。</a:t>
            </a:r>
            <a:endParaRPr sz="200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2.数字孪生基本要素</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644588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371475" y="336550"/>
            <a:ext cx="6339205" cy="605790"/>
          </a:xfrm>
          <a:prstGeom prst="rect">
            <a:avLst/>
          </a:prstGeom>
          <a:noFill/>
        </p:spPr>
        <p:txBody>
          <a:bodyPr wrap="square" rtlCol="0">
            <a:noAutofit/>
          </a:bodyPr>
          <a:lstStyle/>
          <a:p>
            <a:pPr algn="l"/>
            <a:r>
              <a:rPr sz="2400" dirty="0" smtClean="0">
                <a:solidFill>
                  <a:schemeClr val="bg1"/>
                </a:solidFill>
                <a:latin typeface="inpin heiti" charset="-122"/>
                <a:ea typeface="inpin heiti" charset="-122"/>
                <a:sym typeface="+mn-ea"/>
              </a:rPr>
              <a:t>任务</a:t>
            </a:r>
            <a:r>
              <a:rPr lang="en-US" sz="2400" dirty="0" smtClean="0">
                <a:solidFill>
                  <a:schemeClr val="bg1"/>
                </a:solidFill>
                <a:latin typeface="inpin heiti" charset="-122"/>
                <a:ea typeface="inpin heiti" charset="-122"/>
                <a:sym typeface="+mn-ea"/>
              </a:rPr>
              <a:t>4.2</a:t>
            </a:r>
            <a:r>
              <a:rPr sz="2400" dirty="0" smtClean="0">
                <a:solidFill>
                  <a:schemeClr val="bg1"/>
                </a:solidFill>
                <a:latin typeface="inpin heiti" charset="-122"/>
                <a:ea typeface="inpin heiti" charset="-122"/>
                <a:sym typeface="+mn-ea"/>
              </a:rPr>
              <a:t>机械臂数字孪生体验</a:t>
            </a:r>
            <a:endParaRPr sz="2400" dirty="0" smtClean="0">
              <a:solidFill>
                <a:schemeClr val="bg1"/>
              </a:solidFill>
              <a:latin typeface="inpin heiti" charset="-122"/>
              <a:ea typeface="inpin heiti" charset="-122"/>
              <a:sym typeface="+mn-ea"/>
            </a:endParaRPr>
          </a:p>
          <a:p>
            <a:pPr algn="l"/>
            <a:endParaRPr sz="2400" dirty="0" smtClean="0">
              <a:solidFill>
                <a:schemeClr val="bg1"/>
              </a:solidFill>
              <a:latin typeface="inpin heiti" charset="-122"/>
              <a:ea typeface="inpin heiti" charset="-122"/>
              <a:sym typeface="+mn-ea"/>
            </a:endParaRPr>
          </a:p>
          <a:p>
            <a:pPr algn="l"/>
            <a:r>
              <a:rPr sz="2400" dirty="0" smtClean="0">
                <a:solidFill>
                  <a:schemeClr val="bg1"/>
                </a:solidFill>
                <a:latin typeface="inpin heiti" charset="-122"/>
                <a:ea typeface="inpin heiti" charset="-122"/>
                <a:sym typeface="+mn-ea"/>
              </a:rPr>
              <a:t>智能产线绘制信息物理系统的构成</a:t>
            </a:r>
            <a:endParaRPr sz="2400" dirty="0" smtClean="0">
              <a:solidFill>
                <a:schemeClr val="bg1"/>
              </a:solidFill>
              <a:latin typeface="inpin heiti" charset="-122"/>
              <a:ea typeface="inpin heiti" charset="-122"/>
              <a:sym typeface="+mn-ea"/>
            </a:endParaRPr>
          </a:p>
        </p:txBody>
      </p:sp>
      <p:sp>
        <p:nvSpPr>
          <p:cNvPr id="9" name="文本框 8"/>
          <p:cNvSpPr txBox="1"/>
          <p:nvPr/>
        </p:nvSpPr>
        <p:spPr>
          <a:xfrm>
            <a:off x="436245" y="1532890"/>
            <a:ext cx="11226165" cy="4787900"/>
          </a:xfrm>
          <a:prstGeom prst="rect">
            <a:avLst/>
          </a:prstGeom>
          <a:noFill/>
          <a:ln w="9525">
            <a:noFill/>
          </a:ln>
        </p:spPr>
        <p:txBody>
          <a:bodyPr wrap="square" rtlCol="0" anchor="t">
            <a:noAutofit/>
          </a:bodyPr>
          <a:p>
            <a:pPr indent="0"/>
            <a:r>
              <a:rPr sz="2000">
                <a:latin typeface="宋体" panose="02010600030101010101" pitchFamily="2" charset="-122"/>
                <a:ea typeface="宋体" panose="02010600030101010101" pitchFamily="2" charset="-122"/>
                <a:cs typeface="宋体" panose="02010600030101010101" pitchFamily="2" charset="-122"/>
                <a:sym typeface="+mn-ea"/>
              </a:rPr>
              <a:t>制造业中数字孪生可以用于产品整个生命周期，包括设计、制造、服务等。</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r>
              <a:rPr sz="2000">
                <a:latin typeface="宋体" panose="02010600030101010101" pitchFamily="2" charset="-122"/>
                <a:ea typeface="宋体" panose="02010600030101010101" pitchFamily="2" charset="-122"/>
                <a:cs typeface="宋体" panose="02010600030101010101" pitchFamily="2" charset="-122"/>
                <a:sym typeface="+mn-ea"/>
              </a:rPr>
              <a:t>1)设计阶段</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r>
              <a:rPr sz="2000">
                <a:latin typeface="宋体" panose="02010600030101010101" pitchFamily="2" charset="-122"/>
                <a:ea typeface="宋体" panose="02010600030101010101" pitchFamily="2" charset="-122"/>
                <a:cs typeface="宋体" panose="02010600030101010101" pitchFamily="2" charset="-122"/>
                <a:sym typeface="+mn-ea"/>
              </a:rPr>
              <a:t>在产品的设计阶段，利用数字孪生可以提高设计的准确性，并验证产品在真实环境中 的性能。这个阶段的数字孪生，主要包括以下功能：</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r>
              <a:rPr sz="2000">
                <a:latin typeface="宋体" panose="02010600030101010101" pitchFamily="2" charset="-122"/>
                <a:ea typeface="宋体" panose="02010600030101010101" pitchFamily="2" charset="-122"/>
                <a:cs typeface="宋体" panose="02010600030101010101" pitchFamily="2" charset="-122"/>
                <a:sym typeface="+mn-ea"/>
              </a:rPr>
              <a:t>(1)数字模型设计：使用CAD工具开发出满足技术规格的产品虚拟原型，精确地记 录产品的各种物理参数，以可视化的方式展示出来，并通过一系列的验证手段来检验设计 的精准程度。</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r>
              <a:rPr sz="2000">
                <a:latin typeface="宋体" panose="02010600030101010101" pitchFamily="2" charset="-122"/>
                <a:ea typeface="宋体" panose="02010600030101010101" pitchFamily="2" charset="-122"/>
                <a:cs typeface="宋体" panose="02010600030101010101" pitchFamily="2" charset="-122"/>
                <a:sym typeface="+mn-ea"/>
              </a:rPr>
              <a:t>(2)模拟和仿真：通过一系列可重复、可变参数、可加速的仿真实验，来验证产品在 不同外部环境下的性能和表现，在设计阶段就验证产品的适应性。</a:t>
            </a:r>
            <a:endParaRPr sz="200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3.数字孪生在制造业中的使用</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644588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371475" y="336550"/>
            <a:ext cx="6339205" cy="605790"/>
          </a:xfrm>
          <a:prstGeom prst="rect">
            <a:avLst/>
          </a:prstGeom>
          <a:noFill/>
        </p:spPr>
        <p:txBody>
          <a:bodyPr wrap="square" rtlCol="0">
            <a:noAutofit/>
          </a:bodyPr>
          <a:lstStyle/>
          <a:p>
            <a:pPr algn="l"/>
            <a:r>
              <a:rPr sz="2400" dirty="0" smtClean="0">
                <a:solidFill>
                  <a:schemeClr val="bg1"/>
                </a:solidFill>
                <a:latin typeface="inpin heiti" charset="-122"/>
                <a:ea typeface="inpin heiti" charset="-122"/>
                <a:sym typeface="+mn-ea"/>
              </a:rPr>
              <a:t>任务</a:t>
            </a:r>
            <a:r>
              <a:rPr lang="en-US" sz="2400" dirty="0" smtClean="0">
                <a:solidFill>
                  <a:schemeClr val="bg1"/>
                </a:solidFill>
                <a:latin typeface="inpin heiti" charset="-122"/>
                <a:ea typeface="inpin heiti" charset="-122"/>
                <a:sym typeface="+mn-ea"/>
              </a:rPr>
              <a:t>4.2</a:t>
            </a:r>
            <a:r>
              <a:rPr sz="2400" dirty="0" smtClean="0">
                <a:solidFill>
                  <a:schemeClr val="bg1"/>
                </a:solidFill>
                <a:latin typeface="inpin heiti" charset="-122"/>
                <a:ea typeface="inpin heiti" charset="-122"/>
                <a:sym typeface="+mn-ea"/>
              </a:rPr>
              <a:t>机械臂数字孪生体验</a:t>
            </a:r>
            <a:endParaRPr sz="2400" dirty="0" smtClean="0">
              <a:solidFill>
                <a:schemeClr val="bg1"/>
              </a:solidFill>
              <a:latin typeface="inpin heiti" charset="-122"/>
              <a:ea typeface="inpin heiti" charset="-122"/>
              <a:sym typeface="+mn-ea"/>
            </a:endParaRPr>
          </a:p>
          <a:p>
            <a:pPr algn="l"/>
            <a:endParaRPr sz="2400" dirty="0" smtClean="0">
              <a:solidFill>
                <a:schemeClr val="bg1"/>
              </a:solidFill>
              <a:latin typeface="inpin heiti" charset="-122"/>
              <a:ea typeface="inpin heiti" charset="-122"/>
              <a:sym typeface="+mn-ea"/>
            </a:endParaRPr>
          </a:p>
          <a:p>
            <a:pPr algn="l"/>
            <a:r>
              <a:rPr sz="2400" dirty="0" smtClean="0">
                <a:solidFill>
                  <a:schemeClr val="bg1"/>
                </a:solidFill>
                <a:latin typeface="inpin heiti" charset="-122"/>
                <a:ea typeface="inpin heiti" charset="-122"/>
                <a:sym typeface="+mn-ea"/>
              </a:rPr>
              <a:t>智能产线绘制信息物理系统的构成</a:t>
            </a:r>
            <a:endParaRPr sz="2400" dirty="0" smtClean="0">
              <a:solidFill>
                <a:schemeClr val="bg1"/>
              </a:solidFill>
              <a:latin typeface="inpin heiti" charset="-122"/>
              <a:ea typeface="inpin heiti" charset="-122"/>
              <a:sym typeface="+mn-ea"/>
            </a:endParaRPr>
          </a:p>
        </p:txBody>
      </p:sp>
      <p:sp>
        <p:nvSpPr>
          <p:cNvPr id="9" name="文本框 8"/>
          <p:cNvSpPr txBox="1"/>
          <p:nvPr/>
        </p:nvSpPr>
        <p:spPr>
          <a:xfrm>
            <a:off x="436245" y="1532890"/>
            <a:ext cx="11226165" cy="4787900"/>
          </a:xfrm>
          <a:prstGeom prst="rect">
            <a:avLst/>
          </a:prstGeom>
          <a:noFill/>
          <a:ln w="9525">
            <a:noFill/>
          </a:ln>
        </p:spPr>
        <p:txBody>
          <a:bodyPr wrap="square" rtlCol="0" anchor="t">
            <a:noAutofit/>
          </a:bodyPr>
          <a:p>
            <a:pPr indent="0"/>
            <a:r>
              <a:rPr sz="2000">
                <a:latin typeface="宋体" panose="02010600030101010101" pitchFamily="2" charset="-122"/>
                <a:ea typeface="宋体" panose="02010600030101010101" pitchFamily="2" charset="-122"/>
                <a:cs typeface="宋体" panose="02010600030101010101" pitchFamily="2" charset="-122"/>
                <a:sym typeface="+mn-ea"/>
              </a:rPr>
              <a:t>2)制造阶段</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r>
              <a:rPr sz="2000">
                <a:latin typeface="宋体" panose="02010600030101010101" pitchFamily="2" charset="-122"/>
                <a:ea typeface="宋体" panose="02010600030101010101" pitchFamily="2" charset="-122"/>
                <a:cs typeface="宋体" panose="02010600030101010101" pitchFamily="2" charset="-122"/>
                <a:sym typeface="+mn-ea"/>
              </a:rPr>
              <a:t>在产品的制造阶段，利用数字孪生可以加快产品导入的时间，提高产品设计的质量、 降低产品的生产成本和提高产品的交付速度。产品制造阶段的数字孪生是一个高度协同的  过程，通过数字化手段构建起来的虚拟生产线，将产品本身的数字孪生同生产设备、生产  过程等其他形态的数字孪生高度集成起来，实现以下的功能：</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r>
              <a:rPr sz="2000">
                <a:latin typeface="宋体" panose="02010600030101010101" pitchFamily="2" charset="-122"/>
                <a:ea typeface="宋体" panose="02010600030101010101" pitchFamily="2" charset="-122"/>
                <a:cs typeface="宋体" panose="02010600030101010101" pitchFamily="2" charset="-122"/>
                <a:sym typeface="+mn-ea"/>
              </a:rPr>
              <a:t>(1)生产过程仿真在产品生产之前，就可以通过虚拟生产的方式来模拟在不同产品、 不同参数、不同外部条件下的生产过程，实现对产能、效率以及可能出现的生产瓶颈等问 题的提前预判，加速新产品导入的过程。</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r>
              <a:rPr sz="2000">
                <a:latin typeface="宋体" panose="02010600030101010101" pitchFamily="2" charset="-122"/>
                <a:ea typeface="宋体" panose="02010600030101010101" pitchFamily="2" charset="-122"/>
                <a:cs typeface="宋体" panose="02010600030101010101" pitchFamily="2" charset="-122"/>
                <a:sym typeface="+mn-ea"/>
              </a:rPr>
              <a:t>(2)数字化产线：将生产阶段的各种要素，如原材料、设备、工艺配方和工序要求， 通过数字化的手段集成在一个紧密协作的生产过程中，并根据既定的规则，自动地完成在  不同条件组合下的操作，实现自动化的生产过程；同时记录生产过程中的各类数据，为后  续的分析和优化提供依据。</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r>
              <a:rPr sz="2000">
                <a:latin typeface="宋体" panose="02010600030101010101" pitchFamily="2" charset="-122"/>
                <a:ea typeface="宋体" panose="02010600030101010101" pitchFamily="2" charset="-122"/>
                <a:cs typeface="宋体" panose="02010600030101010101" pitchFamily="2" charset="-122"/>
                <a:sym typeface="+mn-ea"/>
              </a:rPr>
              <a:t>(3)关键指标监控和过程能力评估：通过采集生产线上的各种生产设备的实时运行数 据，实现全部生产过程的可视化监控，并且通过经验或者机器学习建立关键设备参数、检 验指标的监控策略，对出现违背策略的异常情况进行及时处理和调整，实现稳定并不断优 化的生产过程。</a:t>
            </a:r>
            <a:endParaRPr sz="200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3.数字孪生在制造业中的使用</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644588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371475" y="336550"/>
            <a:ext cx="6339205" cy="605790"/>
          </a:xfrm>
          <a:prstGeom prst="rect">
            <a:avLst/>
          </a:prstGeom>
          <a:noFill/>
        </p:spPr>
        <p:txBody>
          <a:bodyPr wrap="square" rtlCol="0">
            <a:noAutofit/>
          </a:bodyPr>
          <a:lstStyle/>
          <a:p>
            <a:pPr algn="l"/>
            <a:r>
              <a:rPr sz="2400" dirty="0" smtClean="0">
                <a:solidFill>
                  <a:schemeClr val="bg1"/>
                </a:solidFill>
                <a:latin typeface="inpin heiti" charset="-122"/>
                <a:ea typeface="inpin heiti" charset="-122"/>
                <a:sym typeface="+mn-ea"/>
              </a:rPr>
              <a:t>任务</a:t>
            </a:r>
            <a:r>
              <a:rPr lang="en-US" sz="2400" dirty="0" smtClean="0">
                <a:solidFill>
                  <a:schemeClr val="bg1"/>
                </a:solidFill>
                <a:latin typeface="inpin heiti" charset="-122"/>
                <a:ea typeface="inpin heiti" charset="-122"/>
                <a:sym typeface="+mn-ea"/>
              </a:rPr>
              <a:t>4.2</a:t>
            </a:r>
            <a:r>
              <a:rPr sz="2400" dirty="0" smtClean="0">
                <a:solidFill>
                  <a:schemeClr val="bg1"/>
                </a:solidFill>
                <a:latin typeface="inpin heiti" charset="-122"/>
                <a:ea typeface="inpin heiti" charset="-122"/>
                <a:sym typeface="+mn-ea"/>
              </a:rPr>
              <a:t>机械臂数字孪生体验</a:t>
            </a:r>
            <a:endParaRPr sz="2400" dirty="0" smtClean="0">
              <a:solidFill>
                <a:schemeClr val="bg1"/>
              </a:solidFill>
              <a:latin typeface="inpin heiti" charset="-122"/>
              <a:ea typeface="inpin heiti" charset="-122"/>
              <a:sym typeface="+mn-ea"/>
            </a:endParaRPr>
          </a:p>
          <a:p>
            <a:pPr algn="l"/>
            <a:endParaRPr sz="2400" dirty="0" smtClean="0">
              <a:solidFill>
                <a:schemeClr val="bg1"/>
              </a:solidFill>
              <a:latin typeface="inpin heiti" charset="-122"/>
              <a:ea typeface="inpin heiti" charset="-122"/>
              <a:sym typeface="+mn-ea"/>
            </a:endParaRPr>
          </a:p>
          <a:p>
            <a:pPr algn="l"/>
            <a:r>
              <a:rPr sz="2400" dirty="0" smtClean="0">
                <a:solidFill>
                  <a:schemeClr val="bg1"/>
                </a:solidFill>
                <a:latin typeface="inpin heiti" charset="-122"/>
                <a:ea typeface="inpin heiti" charset="-122"/>
                <a:sym typeface="+mn-ea"/>
              </a:rPr>
              <a:t>智能产线绘制信息物理系统的构成</a:t>
            </a:r>
            <a:endParaRPr sz="2400" dirty="0" smtClean="0">
              <a:solidFill>
                <a:schemeClr val="bg1"/>
              </a:solidFill>
              <a:latin typeface="inpin heiti" charset="-122"/>
              <a:ea typeface="inpin heiti" charset="-122"/>
              <a:sym typeface="+mn-ea"/>
            </a:endParaRPr>
          </a:p>
        </p:txBody>
      </p:sp>
      <p:sp>
        <p:nvSpPr>
          <p:cNvPr id="9" name="文本框 8"/>
          <p:cNvSpPr txBox="1"/>
          <p:nvPr/>
        </p:nvSpPr>
        <p:spPr>
          <a:xfrm>
            <a:off x="436245" y="1532890"/>
            <a:ext cx="11226165" cy="4787900"/>
          </a:xfrm>
          <a:prstGeom prst="rect">
            <a:avLst/>
          </a:prstGeom>
          <a:noFill/>
          <a:ln w="9525">
            <a:noFill/>
          </a:ln>
        </p:spPr>
        <p:txBody>
          <a:bodyPr wrap="square" rtlCol="0" anchor="t">
            <a:noAutofit/>
          </a:bodyPr>
          <a:p>
            <a:pPr indent="0"/>
            <a:r>
              <a:rPr sz="2000">
                <a:latin typeface="宋体" panose="02010600030101010101" pitchFamily="2" charset="-122"/>
                <a:ea typeface="宋体" panose="02010600030101010101" pitchFamily="2" charset="-122"/>
                <a:cs typeface="宋体" panose="02010600030101010101" pitchFamily="2" charset="-122"/>
                <a:sym typeface="+mn-ea"/>
              </a:rPr>
              <a:t>3)服务阶段</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r>
              <a:rPr sz="2000">
                <a:latin typeface="宋体" panose="02010600030101010101" pitchFamily="2" charset="-122"/>
                <a:ea typeface="宋体" panose="02010600030101010101" pitchFamily="2" charset="-122"/>
                <a:cs typeface="宋体" panose="02010600030101010101" pitchFamily="2" charset="-122"/>
                <a:sym typeface="+mn-ea"/>
              </a:rPr>
              <a:t>服务阶段的数字孪生，可以实现以下功能：</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r>
              <a:rPr sz="2000">
                <a:latin typeface="宋体" panose="02010600030101010101" pitchFamily="2" charset="-122"/>
                <a:ea typeface="宋体" panose="02010600030101010101" pitchFamily="2" charset="-122"/>
                <a:cs typeface="宋体" panose="02010600030101010101" pitchFamily="2" charset="-122"/>
                <a:sym typeface="+mn-ea"/>
              </a:rPr>
              <a:t>(1)远程监控和预测性维修：通过读取智能工业产品的传感器或者控制系统的各种实 时参数，构建可视化的远程监控，并给予采集的历史数据，构建层次化的部件、子系统乃 至整个设备的健康指标体系，并使用人工智能实现趋势预测；基于预测的结果，对维修策 略以及备品备件的管理策略进行优化，降低和避免客户因为非计划停机带来的损失。</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r>
              <a:rPr sz="2000">
                <a:latin typeface="宋体" panose="02010600030101010101" pitchFamily="2" charset="-122"/>
                <a:ea typeface="宋体" panose="02010600030101010101" pitchFamily="2" charset="-122"/>
                <a:cs typeface="宋体" panose="02010600030101010101" pitchFamily="2" charset="-122"/>
                <a:sym typeface="+mn-ea"/>
              </a:rPr>
              <a:t>(2)优化客户的生产指标：对于很多需要依赖工业装备来实现生产的工业客户，工业 装备参数设置的合理性以及在不同生产条件下的适应性，往往决定了客户产品的质量和交付周期。而工业装备厂商可以通过海量采集的数据，构建起针对不同应用场景、不同生产 过程的经验模型，帮助其客户优化参数配置，以改善客户的产品质量和生产效率。</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r>
              <a:rPr sz="2000">
                <a:latin typeface="宋体" panose="02010600030101010101" pitchFamily="2" charset="-122"/>
                <a:ea typeface="宋体" panose="02010600030101010101" pitchFamily="2" charset="-122"/>
                <a:cs typeface="宋体" panose="02010600030101010101" pitchFamily="2" charset="-122"/>
                <a:sym typeface="+mn-ea"/>
              </a:rPr>
              <a:t>(3)产品使用反馈：通过采集智能工业产品的实时运行数据，工业产品制造商可以洞 悉客户对产品的真实需求，不仅能够帮助客户加速对新产品的导入周期、避免产品错误使 用导致的故障、提高产品参数配置的准确性，更能够精确地把握客户的需求，避免研发决 策失误。</a:t>
            </a:r>
            <a:endParaRPr sz="200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3.数字孪生在制造业中的使用</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644588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371475" y="336550"/>
            <a:ext cx="6339205" cy="605790"/>
          </a:xfrm>
          <a:prstGeom prst="rect">
            <a:avLst/>
          </a:prstGeom>
          <a:noFill/>
        </p:spPr>
        <p:txBody>
          <a:bodyPr wrap="square" rtlCol="0">
            <a:noAutofit/>
          </a:bodyPr>
          <a:lstStyle/>
          <a:p>
            <a:pPr algn="l"/>
            <a:r>
              <a:rPr sz="2400" dirty="0" smtClean="0">
                <a:solidFill>
                  <a:schemeClr val="bg1"/>
                </a:solidFill>
                <a:latin typeface="inpin heiti" charset="-122"/>
                <a:ea typeface="inpin heiti" charset="-122"/>
                <a:sym typeface="+mn-ea"/>
              </a:rPr>
              <a:t>任务</a:t>
            </a:r>
            <a:r>
              <a:rPr lang="en-US" sz="2400" dirty="0" smtClean="0">
                <a:solidFill>
                  <a:schemeClr val="bg1"/>
                </a:solidFill>
                <a:latin typeface="inpin heiti" charset="-122"/>
                <a:ea typeface="inpin heiti" charset="-122"/>
                <a:sym typeface="+mn-ea"/>
              </a:rPr>
              <a:t>4.3</a:t>
            </a:r>
            <a:r>
              <a:rPr sz="2400" dirty="0" smtClean="0">
                <a:solidFill>
                  <a:schemeClr val="bg1"/>
                </a:solidFill>
                <a:latin typeface="inpin heiti" charset="-122"/>
                <a:ea typeface="inpin heiti" charset="-122"/>
                <a:sym typeface="+mn-ea"/>
              </a:rPr>
              <a:t>配置工业物联网设备</a:t>
            </a:r>
            <a:endParaRPr sz="2400" dirty="0" smtClean="0">
              <a:solidFill>
                <a:schemeClr val="bg1"/>
              </a:solidFill>
              <a:latin typeface="inpin heiti" charset="-122"/>
              <a:ea typeface="inpin heiti" charset="-122"/>
              <a:sym typeface="+mn-ea"/>
            </a:endParaRPr>
          </a:p>
          <a:p>
            <a:pPr algn="l"/>
            <a:endParaRPr sz="2400" dirty="0" smtClean="0">
              <a:solidFill>
                <a:schemeClr val="bg1"/>
              </a:solidFill>
              <a:latin typeface="inpin heiti" charset="-122"/>
              <a:ea typeface="inpin heiti" charset="-122"/>
              <a:sym typeface="+mn-ea"/>
            </a:endParaRPr>
          </a:p>
          <a:p>
            <a:pPr algn="l"/>
            <a:r>
              <a:rPr sz="2400" dirty="0" smtClean="0">
                <a:solidFill>
                  <a:schemeClr val="bg1"/>
                </a:solidFill>
                <a:latin typeface="inpin heiti" charset="-122"/>
                <a:ea typeface="inpin heiti" charset="-122"/>
                <a:sym typeface="+mn-ea"/>
              </a:rPr>
              <a:t>智能产线绘制信息物理系统的构成</a:t>
            </a:r>
            <a:endParaRPr sz="2400" dirty="0" smtClean="0">
              <a:solidFill>
                <a:schemeClr val="bg1"/>
              </a:solidFill>
              <a:latin typeface="inpin heiti" charset="-122"/>
              <a:ea typeface="inpin heiti" charset="-122"/>
              <a:sym typeface="+mn-ea"/>
            </a:endParaRPr>
          </a:p>
        </p:txBody>
      </p:sp>
      <p:sp>
        <p:nvSpPr>
          <p:cNvPr id="9" name="文本框 8"/>
          <p:cNvSpPr txBox="1"/>
          <p:nvPr/>
        </p:nvSpPr>
        <p:spPr>
          <a:xfrm>
            <a:off x="436245" y="1532890"/>
            <a:ext cx="11226165" cy="4787900"/>
          </a:xfrm>
          <a:prstGeom prst="rect">
            <a:avLst/>
          </a:prstGeom>
          <a:noFill/>
          <a:ln w="9525">
            <a:noFill/>
          </a:ln>
        </p:spPr>
        <p:txBody>
          <a:bodyPr wrap="square" rtlCol="0" anchor="t">
            <a:noAutofit/>
          </a:bodyPr>
          <a:p>
            <a:pPr indent="0"/>
            <a:r>
              <a:rPr sz="2000">
                <a:latin typeface="宋体" panose="02010600030101010101" pitchFamily="2" charset="-122"/>
                <a:ea typeface="宋体" panose="02010600030101010101" pitchFamily="2" charset="-122"/>
                <a:cs typeface="宋体" panose="02010600030101010101" pitchFamily="2" charset="-122"/>
                <a:sym typeface="+mn-ea"/>
              </a:rPr>
              <a:t>(1)工业物联网 (Industrial  Internet  of  Things,IoT) 是指将传感器、设备、网络和云 计算技术应用于工业生产过程中，实现设备之间的互联互通和数据的智能化处理的一种技 术和应用模式。通过ⅡoT, 工业企业可以实现设备、系统和人员之间的高效协同和智能化 管理，从而提高生产效率、降低成本、优化资源利用和提升产品质量。</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r>
              <a:rPr sz="2000">
                <a:latin typeface="宋体" panose="02010600030101010101" pitchFamily="2" charset="-122"/>
                <a:ea typeface="宋体" panose="02010600030101010101" pitchFamily="2" charset="-122"/>
                <a:cs typeface="宋体" panose="02010600030101010101" pitchFamily="2" charset="-122"/>
                <a:sym typeface="+mn-ea"/>
              </a:rPr>
              <a:t>(2)在工业物联网络中，收集和管理数据只是复杂过程中的第一步。基于这些数据， 通过人工智能和机器学习的处理，获得准确的预判，并优化工作流和自动化任务，最终获 得价值才是工业物联网的目标。</a:t>
            </a:r>
            <a:endParaRPr sz="200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1.工业物联网的含义</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644588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371475" y="336550"/>
            <a:ext cx="6339205" cy="605790"/>
          </a:xfrm>
          <a:prstGeom prst="rect">
            <a:avLst/>
          </a:prstGeom>
          <a:noFill/>
        </p:spPr>
        <p:txBody>
          <a:bodyPr wrap="square" rtlCol="0">
            <a:noAutofit/>
          </a:bodyPr>
          <a:lstStyle/>
          <a:p>
            <a:pPr algn="l"/>
            <a:r>
              <a:rPr sz="2400" dirty="0" smtClean="0">
                <a:solidFill>
                  <a:schemeClr val="bg1"/>
                </a:solidFill>
                <a:latin typeface="inpin heiti" charset="-122"/>
                <a:ea typeface="inpin heiti" charset="-122"/>
                <a:sym typeface="+mn-ea"/>
              </a:rPr>
              <a:t>任务</a:t>
            </a:r>
            <a:r>
              <a:rPr lang="en-US" sz="2400" dirty="0" smtClean="0">
                <a:solidFill>
                  <a:schemeClr val="bg1"/>
                </a:solidFill>
                <a:latin typeface="inpin heiti" charset="-122"/>
                <a:ea typeface="inpin heiti" charset="-122"/>
                <a:sym typeface="+mn-ea"/>
              </a:rPr>
              <a:t>4.3</a:t>
            </a:r>
            <a:r>
              <a:rPr sz="2400" dirty="0" smtClean="0">
                <a:solidFill>
                  <a:schemeClr val="bg1"/>
                </a:solidFill>
                <a:latin typeface="inpin heiti" charset="-122"/>
                <a:ea typeface="inpin heiti" charset="-122"/>
                <a:sym typeface="+mn-ea"/>
              </a:rPr>
              <a:t>配置工业物联网设备</a:t>
            </a:r>
            <a:endParaRPr sz="2400" dirty="0" smtClean="0">
              <a:solidFill>
                <a:schemeClr val="bg1"/>
              </a:solidFill>
              <a:latin typeface="inpin heiti" charset="-122"/>
              <a:ea typeface="inpin heiti" charset="-122"/>
              <a:sym typeface="+mn-ea"/>
            </a:endParaRPr>
          </a:p>
          <a:p>
            <a:pPr algn="l"/>
            <a:endParaRPr sz="2400" dirty="0" smtClean="0">
              <a:solidFill>
                <a:schemeClr val="bg1"/>
              </a:solidFill>
              <a:latin typeface="inpin heiti" charset="-122"/>
              <a:ea typeface="inpin heiti" charset="-122"/>
              <a:sym typeface="+mn-ea"/>
            </a:endParaRPr>
          </a:p>
          <a:p>
            <a:pPr algn="l"/>
            <a:r>
              <a:rPr sz="2400" dirty="0" smtClean="0">
                <a:solidFill>
                  <a:schemeClr val="bg1"/>
                </a:solidFill>
                <a:latin typeface="inpin heiti" charset="-122"/>
                <a:ea typeface="inpin heiti" charset="-122"/>
                <a:sym typeface="+mn-ea"/>
              </a:rPr>
              <a:t>智能产线绘制信息物理系统的构成</a:t>
            </a:r>
            <a:endParaRPr sz="2400" dirty="0" smtClean="0">
              <a:solidFill>
                <a:schemeClr val="bg1"/>
              </a:solidFill>
              <a:latin typeface="inpin heiti" charset="-122"/>
              <a:ea typeface="inpin heiti" charset="-122"/>
              <a:sym typeface="+mn-ea"/>
            </a:endParaRPr>
          </a:p>
        </p:txBody>
      </p:sp>
      <p:sp>
        <p:nvSpPr>
          <p:cNvPr id="9" name="文本框 8"/>
          <p:cNvSpPr txBox="1"/>
          <p:nvPr/>
        </p:nvSpPr>
        <p:spPr>
          <a:xfrm>
            <a:off x="436245" y="1532890"/>
            <a:ext cx="11226165" cy="4787900"/>
          </a:xfrm>
          <a:prstGeom prst="rect">
            <a:avLst/>
          </a:prstGeom>
          <a:noFill/>
          <a:ln w="9525">
            <a:noFill/>
          </a:ln>
        </p:spPr>
        <p:txBody>
          <a:bodyPr wrap="square" rtlCol="0" anchor="t">
            <a:noAutofit/>
          </a:bodyPr>
          <a:p>
            <a:pPr indent="0"/>
            <a:r>
              <a:rPr sz="2000">
                <a:latin typeface="宋体" panose="02010600030101010101" pitchFamily="2" charset="-122"/>
                <a:ea typeface="宋体" panose="02010600030101010101" pitchFamily="2" charset="-122"/>
                <a:cs typeface="宋体" panose="02010600030101010101" pitchFamily="2" charset="-122"/>
                <a:sym typeface="+mn-ea"/>
              </a:rPr>
              <a:t>工业物联网 (IIoT)   由多个组成部分构成，包括以下几个主要方面：</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r>
              <a:rPr sz="2000">
                <a:latin typeface="宋体" panose="02010600030101010101" pitchFamily="2" charset="-122"/>
                <a:ea typeface="宋体" panose="02010600030101010101" pitchFamily="2" charset="-122"/>
                <a:cs typeface="宋体" panose="02010600030101010101" pitchFamily="2" charset="-122"/>
                <a:sym typeface="+mn-ea"/>
              </a:rPr>
              <a:t>(1)设备与传感器：IoT 的核心是通过各种传感器和设备实现对实体世界的感知和监测。这些传感器和设备可以收集到各种数据，如温度、湿度、压力、振动、位置等，并将 其转换成数字信号。</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r>
              <a:rPr sz="2000">
                <a:latin typeface="宋体" panose="02010600030101010101" pitchFamily="2" charset="-122"/>
                <a:ea typeface="宋体" panose="02010600030101010101" pitchFamily="2" charset="-122"/>
                <a:cs typeface="宋体" panose="02010600030101010101" pitchFamily="2" charset="-122"/>
                <a:sym typeface="+mn-ea"/>
              </a:rPr>
              <a:t>(2)网络和通信： IoT  依赖于各种通信技术，包括有线和无线通信技术，如以太网、 蓝牙、Wi-Fi 、LoRa 、LAN  等，实现设备之间和设备与云端之间的高效通信。这些通信技  术允许设备之间互联互通，实现数据的传输和交换。</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r>
              <a:rPr sz="2000">
                <a:latin typeface="宋体" panose="02010600030101010101" pitchFamily="2" charset="-122"/>
                <a:ea typeface="宋体" panose="02010600030101010101" pitchFamily="2" charset="-122"/>
                <a:cs typeface="宋体" panose="02010600030101010101" pitchFamily="2" charset="-122"/>
                <a:sym typeface="+mn-ea"/>
              </a:rPr>
              <a:t>(3)云计算和边缘计算： IoT  利用云计算和边缘计算技术来处理和存储从传感器和设 备中收集到的大量数据。云计算提供高性能的计算和存储能力，支持对数据进行深度分 析、模型训练和预测性决策。而边缘计算则将计算和数据处理推向离数据源更近的设备边 缘，减少了数据传输的延迟和带宽需求。</a:t>
            </a:r>
            <a:endParaRPr sz="200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2.工业物联网的构成</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644588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371475" y="336550"/>
            <a:ext cx="6339205" cy="605790"/>
          </a:xfrm>
          <a:prstGeom prst="rect">
            <a:avLst/>
          </a:prstGeom>
          <a:noFill/>
        </p:spPr>
        <p:txBody>
          <a:bodyPr wrap="square" rtlCol="0">
            <a:noAutofit/>
          </a:bodyPr>
          <a:lstStyle/>
          <a:p>
            <a:pPr algn="l"/>
            <a:r>
              <a:rPr sz="2400" dirty="0" smtClean="0">
                <a:solidFill>
                  <a:schemeClr val="bg1"/>
                </a:solidFill>
                <a:latin typeface="inpin heiti" charset="-122"/>
                <a:ea typeface="inpin heiti" charset="-122"/>
                <a:sym typeface="+mn-ea"/>
              </a:rPr>
              <a:t>任务</a:t>
            </a:r>
            <a:r>
              <a:rPr lang="en-US" sz="2400" dirty="0" smtClean="0">
                <a:solidFill>
                  <a:schemeClr val="bg1"/>
                </a:solidFill>
                <a:latin typeface="inpin heiti" charset="-122"/>
                <a:ea typeface="inpin heiti" charset="-122"/>
                <a:sym typeface="+mn-ea"/>
              </a:rPr>
              <a:t>4.3</a:t>
            </a:r>
            <a:r>
              <a:rPr sz="2400" dirty="0" smtClean="0">
                <a:solidFill>
                  <a:schemeClr val="bg1"/>
                </a:solidFill>
                <a:latin typeface="inpin heiti" charset="-122"/>
                <a:ea typeface="inpin heiti" charset="-122"/>
                <a:sym typeface="+mn-ea"/>
              </a:rPr>
              <a:t>配置工业物联网设备</a:t>
            </a:r>
            <a:endParaRPr sz="2400" dirty="0" smtClean="0">
              <a:solidFill>
                <a:schemeClr val="bg1"/>
              </a:solidFill>
              <a:latin typeface="inpin heiti" charset="-122"/>
              <a:ea typeface="inpin heiti" charset="-122"/>
              <a:sym typeface="+mn-ea"/>
            </a:endParaRPr>
          </a:p>
          <a:p>
            <a:pPr algn="l"/>
            <a:endParaRPr sz="2400" dirty="0" smtClean="0">
              <a:solidFill>
                <a:schemeClr val="bg1"/>
              </a:solidFill>
              <a:latin typeface="inpin heiti" charset="-122"/>
              <a:ea typeface="inpin heiti" charset="-122"/>
              <a:sym typeface="+mn-ea"/>
            </a:endParaRPr>
          </a:p>
          <a:p>
            <a:pPr algn="l"/>
            <a:r>
              <a:rPr sz="2400" dirty="0" smtClean="0">
                <a:solidFill>
                  <a:schemeClr val="bg1"/>
                </a:solidFill>
                <a:latin typeface="inpin heiti" charset="-122"/>
                <a:ea typeface="inpin heiti" charset="-122"/>
                <a:sym typeface="+mn-ea"/>
              </a:rPr>
              <a:t>智能产线绘制信息物理系统的构成</a:t>
            </a:r>
            <a:endParaRPr sz="2400" dirty="0" smtClean="0">
              <a:solidFill>
                <a:schemeClr val="bg1"/>
              </a:solidFill>
              <a:latin typeface="inpin heiti" charset="-122"/>
              <a:ea typeface="inpin heiti" charset="-122"/>
              <a:sym typeface="+mn-ea"/>
            </a:endParaRPr>
          </a:p>
        </p:txBody>
      </p:sp>
      <p:sp>
        <p:nvSpPr>
          <p:cNvPr id="9" name="文本框 8"/>
          <p:cNvSpPr txBox="1"/>
          <p:nvPr/>
        </p:nvSpPr>
        <p:spPr>
          <a:xfrm>
            <a:off x="436245" y="1532890"/>
            <a:ext cx="11226165" cy="4787900"/>
          </a:xfrm>
          <a:prstGeom prst="rect">
            <a:avLst/>
          </a:prstGeom>
          <a:noFill/>
          <a:ln w="9525">
            <a:noFill/>
          </a:ln>
        </p:spPr>
        <p:txBody>
          <a:bodyPr wrap="square" rtlCol="0" anchor="t">
            <a:noAutofit/>
          </a:bodyPr>
          <a:p>
            <a:pPr indent="0"/>
            <a:r>
              <a:rPr sz="2000">
                <a:latin typeface="宋体" panose="02010600030101010101" pitchFamily="2" charset="-122"/>
                <a:ea typeface="宋体" panose="02010600030101010101" pitchFamily="2" charset="-122"/>
                <a:cs typeface="宋体" panose="02010600030101010101" pitchFamily="2" charset="-122"/>
                <a:sym typeface="+mn-ea"/>
              </a:rPr>
              <a:t>(4)数据分析和人工智能： IIoT 借助数据分析和人工智能 (AI)    技术来处理从传感 器和设备中获得的大量数据。数据分析和 AI 技术可以对数据进行深度挖掘，从中提取有 价值的信息和洞察，支持智能化的决策、优化和预测性维护。</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r>
              <a:rPr sz="2000">
                <a:latin typeface="宋体" panose="02010600030101010101" pitchFamily="2" charset="-122"/>
                <a:ea typeface="宋体" panose="02010600030101010101" pitchFamily="2" charset="-122"/>
                <a:cs typeface="宋体" panose="02010600030101010101" pitchFamily="2" charset="-122"/>
                <a:sym typeface="+mn-ea"/>
              </a:rPr>
              <a:t>(5)应用和服务： oT   应用和服务是将ⅡoT 技术应用于实际生产和管理场景的具体应 用程序和解决方案。这些应用和服务可以涵盖各种领域，如制造、能源、交通运输、物 流、农业、医疗等，通过oT    技术实现智能化的生产、管理和决策。</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r>
              <a:rPr sz="2000">
                <a:latin typeface="宋体" panose="02010600030101010101" pitchFamily="2" charset="-122"/>
                <a:ea typeface="宋体" panose="02010600030101010101" pitchFamily="2" charset="-122"/>
                <a:cs typeface="宋体" panose="02010600030101010101" pitchFamily="2" charset="-122"/>
                <a:sym typeface="+mn-ea"/>
              </a:rPr>
              <a:t>(6)安全性和隐私保护： oT    的安全性和隐私保护是关键的组成部分。由于涉及大量 的设备、传感器和数据传输，IIoT 面临着安全威胁和隐私泄露的风险。因此，必须采取相 应的安全措施，如身份验证、数据加密、网络安全等，以保护ⅡoT系统的安全和隐私。</a:t>
            </a:r>
            <a:endParaRPr sz="200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2.工业物联网的构成</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644588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371475" y="336550"/>
            <a:ext cx="6339205" cy="605790"/>
          </a:xfrm>
          <a:prstGeom prst="rect">
            <a:avLst/>
          </a:prstGeom>
          <a:noFill/>
        </p:spPr>
        <p:txBody>
          <a:bodyPr wrap="square" rtlCol="0">
            <a:noAutofit/>
          </a:bodyPr>
          <a:lstStyle/>
          <a:p>
            <a:pPr algn="l"/>
            <a:r>
              <a:rPr sz="2400" dirty="0" smtClean="0">
                <a:solidFill>
                  <a:schemeClr val="bg1"/>
                </a:solidFill>
                <a:latin typeface="inpin heiti" charset="-122"/>
                <a:ea typeface="inpin heiti" charset="-122"/>
                <a:sym typeface="+mn-ea"/>
              </a:rPr>
              <a:t>任务</a:t>
            </a:r>
            <a:r>
              <a:rPr lang="en-US" sz="2400" dirty="0" smtClean="0">
                <a:solidFill>
                  <a:schemeClr val="bg1"/>
                </a:solidFill>
                <a:latin typeface="inpin heiti" charset="-122"/>
                <a:ea typeface="inpin heiti" charset="-122"/>
                <a:sym typeface="+mn-ea"/>
              </a:rPr>
              <a:t>4.3</a:t>
            </a:r>
            <a:r>
              <a:rPr sz="2400" dirty="0" smtClean="0">
                <a:solidFill>
                  <a:schemeClr val="bg1"/>
                </a:solidFill>
                <a:latin typeface="inpin heiti" charset="-122"/>
                <a:ea typeface="inpin heiti" charset="-122"/>
                <a:sym typeface="+mn-ea"/>
              </a:rPr>
              <a:t>配置工业物联网设备</a:t>
            </a:r>
            <a:endParaRPr sz="2400" dirty="0" smtClean="0">
              <a:solidFill>
                <a:schemeClr val="bg1"/>
              </a:solidFill>
              <a:latin typeface="inpin heiti" charset="-122"/>
              <a:ea typeface="inpin heiti" charset="-122"/>
              <a:sym typeface="+mn-ea"/>
            </a:endParaRPr>
          </a:p>
          <a:p>
            <a:pPr algn="l"/>
            <a:endParaRPr sz="2400" dirty="0" smtClean="0">
              <a:solidFill>
                <a:schemeClr val="bg1"/>
              </a:solidFill>
              <a:latin typeface="inpin heiti" charset="-122"/>
              <a:ea typeface="inpin heiti" charset="-122"/>
              <a:sym typeface="+mn-ea"/>
            </a:endParaRPr>
          </a:p>
          <a:p>
            <a:pPr algn="l"/>
            <a:r>
              <a:rPr sz="2400" dirty="0" smtClean="0">
                <a:solidFill>
                  <a:schemeClr val="bg1"/>
                </a:solidFill>
                <a:latin typeface="inpin heiti" charset="-122"/>
                <a:ea typeface="inpin heiti" charset="-122"/>
                <a:sym typeface="+mn-ea"/>
              </a:rPr>
              <a:t>智能产线绘制信息物理系统的构成</a:t>
            </a:r>
            <a:endParaRPr sz="2400" dirty="0" smtClean="0">
              <a:solidFill>
                <a:schemeClr val="bg1"/>
              </a:solidFill>
              <a:latin typeface="inpin heiti" charset="-122"/>
              <a:ea typeface="inpin heiti" charset="-122"/>
              <a:sym typeface="+mn-ea"/>
            </a:endParaRPr>
          </a:p>
        </p:txBody>
      </p:sp>
      <p:sp>
        <p:nvSpPr>
          <p:cNvPr id="9" name="文本框 8"/>
          <p:cNvSpPr txBox="1"/>
          <p:nvPr/>
        </p:nvSpPr>
        <p:spPr>
          <a:xfrm>
            <a:off x="436245" y="1532890"/>
            <a:ext cx="11226165" cy="4787900"/>
          </a:xfrm>
          <a:prstGeom prst="rect">
            <a:avLst/>
          </a:prstGeom>
          <a:noFill/>
          <a:ln w="9525">
            <a:noFill/>
          </a:ln>
        </p:spPr>
        <p:txBody>
          <a:bodyPr wrap="square" rtlCol="0" anchor="t">
            <a:noAutofit/>
          </a:bodyPr>
          <a:p>
            <a:pPr indent="0"/>
            <a:r>
              <a:rPr sz="2000">
                <a:latin typeface="宋体" panose="02010600030101010101" pitchFamily="2" charset="-122"/>
                <a:ea typeface="宋体" panose="02010600030101010101" pitchFamily="2" charset="-122"/>
                <a:cs typeface="宋体" panose="02010600030101010101" pitchFamily="2" charset="-122"/>
                <a:sym typeface="+mn-ea"/>
              </a:rPr>
              <a:t>工业物联网 (IIoT)    在制造业中的应用广泛，以下是工业物联网在制造业中常见的应</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r>
              <a:rPr sz="2000">
                <a:latin typeface="宋体" panose="02010600030101010101" pitchFamily="2" charset="-122"/>
                <a:ea typeface="宋体" panose="02010600030101010101" pitchFamily="2" charset="-122"/>
                <a:cs typeface="宋体" panose="02010600030101010101" pitchFamily="2" charset="-122"/>
                <a:sym typeface="+mn-ea"/>
              </a:rPr>
              <a:t>用场景：</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r>
              <a:rPr sz="2000">
                <a:latin typeface="宋体" panose="02010600030101010101" pitchFamily="2" charset="-122"/>
                <a:ea typeface="宋体" panose="02010600030101010101" pitchFamily="2" charset="-122"/>
                <a:cs typeface="宋体" panose="02010600030101010101" pitchFamily="2" charset="-122"/>
                <a:sym typeface="+mn-ea"/>
              </a:rPr>
              <a:t>(1)设备监测与维护：实时监测设备的运行状态、工作参数、能耗等信息，并将这些 数据传输到云端进行分析。基于这些数据，可以进行设备预测性维护。</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r>
              <a:rPr sz="2000">
                <a:latin typeface="宋体" panose="02010600030101010101" pitchFamily="2" charset="-122"/>
                <a:ea typeface="宋体" panose="02010600030101010101" pitchFamily="2" charset="-122"/>
                <a:cs typeface="宋体" panose="02010600030101010101" pitchFamily="2" charset="-122"/>
                <a:sym typeface="+mn-ea"/>
              </a:rPr>
              <a:t>(2)生产过程优化：实时监测生产过程中的各种参数，如温度、湿度、压力、速度 等，并将这些数据与生产计划和产品质量要求进行对比和分析，从而优化生产过程。</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r>
              <a:rPr sz="2000">
                <a:latin typeface="宋体" panose="02010600030101010101" pitchFamily="2" charset="-122"/>
                <a:ea typeface="宋体" panose="02010600030101010101" pitchFamily="2" charset="-122"/>
                <a:cs typeface="宋体" panose="02010600030101010101" pitchFamily="2" charset="-122"/>
                <a:sym typeface="+mn-ea"/>
              </a:rPr>
              <a:t>(3)供应链管理：实现供应链的可视化和追溯。</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r>
              <a:rPr sz="2000">
                <a:latin typeface="宋体" panose="02010600030101010101" pitchFamily="2" charset="-122"/>
                <a:ea typeface="宋体" panose="02010600030101010101" pitchFamily="2" charset="-122"/>
                <a:cs typeface="宋体" panose="02010600030101010101" pitchFamily="2" charset="-122"/>
                <a:sym typeface="+mn-ea"/>
              </a:rPr>
              <a:t>(4)产品质量管理：实时监测产品的质量参数，并将这些数据与产品质量标准进行对 比和分析。</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r>
              <a:rPr sz="2000">
                <a:latin typeface="宋体" panose="02010600030101010101" pitchFamily="2" charset="-122"/>
                <a:ea typeface="宋体" panose="02010600030101010101" pitchFamily="2" charset="-122"/>
                <a:cs typeface="宋体" panose="02010600030101010101" pitchFamily="2" charset="-122"/>
                <a:sym typeface="+mn-ea"/>
              </a:rPr>
              <a:t>(5)工人安全和效率管理：实时监测工人的位置、姿态、体温等信息，确保工人的安 全和健康。</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r>
              <a:rPr sz="2000">
                <a:latin typeface="宋体" panose="02010600030101010101" pitchFamily="2" charset="-122"/>
                <a:ea typeface="宋体" panose="02010600030101010101" pitchFamily="2" charset="-122"/>
                <a:cs typeface="宋体" panose="02010600030101010101" pitchFamily="2" charset="-122"/>
                <a:sym typeface="+mn-ea"/>
              </a:rPr>
              <a:t>(6)环境监测和节能减排：实现对环境的智能管理，优化能源使用，减少能耗和环境 污染。</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r>
              <a:rPr sz="2000">
                <a:latin typeface="宋体" panose="02010600030101010101" pitchFamily="2" charset="-122"/>
                <a:ea typeface="宋体" panose="02010600030101010101" pitchFamily="2" charset="-122"/>
                <a:cs typeface="宋体" panose="02010600030101010101" pitchFamily="2" charset="-122"/>
                <a:sym typeface="+mn-ea"/>
              </a:rPr>
              <a:t>(7)生产数据分析与决策支持：与机器学习技术等协同使用，提供实时的生产数据报 告、趋势分析和预测模型，帮助企业做出更加明智的决策，优化生产计划、资源配置和产 品设计。</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r>
              <a:rPr sz="2000">
                <a:latin typeface="宋体" panose="02010600030101010101" pitchFamily="2" charset="-122"/>
                <a:ea typeface="宋体" panose="02010600030101010101" pitchFamily="2" charset="-122"/>
                <a:cs typeface="宋体" panose="02010600030101010101" pitchFamily="2" charset="-122"/>
                <a:sym typeface="+mn-ea"/>
              </a:rPr>
              <a:t>(8)自动化生产与协同制造：工业物联网可以实现生产设备之间、生产线之间的连接 和协同工作，实现生产过程的自动化和协同制造。。</a:t>
            </a:r>
            <a:endParaRPr sz="200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3.工业物联网在制造业中的应用</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644588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371475" y="336550"/>
            <a:ext cx="6339205" cy="605790"/>
          </a:xfrm>
          <a:prstGeom prst="rect">
            <a:avLst/>
          </a:prstGeom>
          <a:noFill/>
        </p:spPr>
        <p:txBody>
          <a:bodyPr wrap="square" rtlCol="0">
            <a:noAutofit/>
          </a:bodyPr>
          <a:lstStyle/>
          <a:p>
            <a:pPr algn="l"/>
            <a:r>
              <a:rPr sz="2000" dirty="0" smtClean="0">
                <a:solidFill>
                  <a:schemeClr val="bg1"/>
                </a:solidFill>
                <a:latin typeface="inpin heiti" charset="-122"/>
                <a:ea typeface="inpin heiti" charset="-122"/>
                <a:sym typeface="+mn-ea"/>
              </a:rPr>
              <a:t>任务</a:t>
            </a:r>
            <a:r>
              <a:rPr lang="en-US" sz="2000" dirty="0" smtClean="0">
                <a:solidFill>
                  <a:schemeClr val="bg1"/>
                </a:solidFill>
                <a:latin typeface="inpin heiti" charset="-122"/>
                <a:ea typeface="inpin heiti" charset="-122"/>
                <a:sym typeface="+mn-ea"/>
              </a:rPr>
              <a:t>4.4</a:t>
            </a:r>
            <a:r>
              <a:rPr sz="2000" dirty="0" smtClean="0">
                <a:solidFill>
                  <a:schemeClr val="bg1"/>
                </a:solidFill>
                <a:latin typeface="inpin heiti" charset="-122"/>
                <a:ea typeface="inpin heiti" charset="-122"/>
                <a:sym typeface="+mn-ea"/>
              </a:rPr>
              <a:t>用自然语言处理软件编写ABB 机器人画图程序</a:t>
            </a:r>
            <a:endParaRPr sz="2000" dirty="0" smtClean="0">
              <a:solidFill>
                <a:schemeClr val="bg1"/>
              </a:solidFill>
              <a:latin typeface="inpin heiti" charset="-122"/>
              <a:ea typeface="inpin heiti" charset="-122"/>
              <a:sym typeface="+mn-ea"/>
            </a:endParaRPr>
          </a:p>
          <a:p>
            <a:pPr algn="l"/>
            <a:endParaRPr sz="2400" dirty="0" smtClean="0">
              <a:solidFill>
                <a:schemeClr val="bg1"/>
              </a:solidFill>
              <a:latin typeface="inpin heiti" charset="-122"/>
              <a:ea typeface="inpin heiti" charset="-122"/>
              <a:sym typeface="+mn-ea"/>
            </a:endParaRPr>
          </a:p>
          <a:p>
            <a:pPr algn="l"/>
            <a:r>
              <a:rPr sz="2400" dirty="0" smtClean="0">
                <a:solidFill>
                  <a:schemeClr val="bg1"/>
                </a:solidFill>
                <a:latin typeface="inpin heiti" charset="-122"/>
                <a:ea typeface="inpin heiti" charset="-122"/>
                <a:sym typeface="+mn-ea"/>
              </a:rPr>
              <a:t>智能产线绘制信息物理系统的构成</a:t>
            </a:r>
            <a:endParaRPr sz="2400" dirty="0" smtClean="0">
              <a:solidFill>
                <a:schemeClr val="bg1"/>
              </a:solidFill>
              <a:latin typeface="inpin heiti" charset="-122"/>
              <a:ea typeface="inpin heiti" charset="-122"/>
              <a:sym typeface="+mn-ea"/>
            </a:endParaRPr>
          </a:p>
        </p:txBody>
      </p:sp>
      <p:sp>
        <p:nvSpPr>
          <p:cNvPr id="9" name="文本框 8"/>
          <p:cNvSpPr txBox="1"/>
          <p:nvPr/>
        </p:nvSpPr>
        <p:spPr>
          <a:xfrm>
            <a:off x="436245" y="1532890"/>
            <a:ext cx="11226165" cy="4787900"/>
          </a:xfrm>
          <a:prstGeom prst="rect">
            <a:avLst/>
          </a:prstGeom>
          <a:noFill/>
          <a:ln w="9525">
            <a:noFill/>
          </a:ln>
        </p:spPr>
        <p:txBody>
          <a:bodyPr wrap="square" rtlCol="0" anchor="t">
            <a:noAutofit/>
          </a:bodyPr>
          <a:p>
            <a:pPr indent="0"/>
            <a:r>
              <a:rPr sz="2000">
                <a:latin typeface="宋体" panose="02010600030101010101" pitchFamily="2" charset="-122"/>
                <a:ea typeface="宋体" panose="02010600030101010101" pitchFamily="2" charset="-122"/>
                <a:cs typeface="宋体" panose="02010600030101010101" pitchFamily="2" charset="-122"/>
                <a:sym typeface="+mn-ea"/>
              </a:rPr>
              <a:t>(1)自然语言处理 (Natural Language Processing,NLP) 是一种人工智能 (AI)   技术， 用于使计算机能够处理、理解和生成人类语言的能力。</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r>
              <a:rPr sz="2000">
                <a:latin typeface="宋体" panose="02010600030101010101" pitchFamily="2" charset="-122"/>
                <a:ea typeface="宋体" panose="02010600030101010101" pitchFamily="2" charset="-122"/>
                <a:cs typeface="宋体" panose="02010600030101010101" pitchFamily="2" charset="-122"/>
                <a:sym typeface="+mn-ea"/>
              </a:rPr>
              <a:t>(2)自然语言处理技术是人与计算机之间沟通的桥梁。</a:t>
            </a:r>
            <a:endParaRPr sz="200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1. 自然语言处理含义</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644588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371475" y="336550"/>
            <a:ext cx="6339205" cy="605790"/>
          </a:xfrm>
          <a:prstGeom prst="rect">
            <a:avLst/>
          </a:prstGeom>
          <a:noFill/>
        </p:spPr>
        <p:txBody>
          <a:bodyPr wrap="square" rtlCol="0">
            <a:noAutofit/>
          </a:bodyPr>
          <a:lstStyle/>
          <a:p>
            <a:pPr algn="l"/>
            <a:r>
              <a:rPr sz="2400" dirty="0" smtClean="0">
                <a:solidFill>
                  <a:schemeClr val="bg1"/>
                </a:solidFill>
                <a:latin typeface="inpin heiti" charset="-122"/>
                <a:ea typeface="inpin heiti" charset="-122"/>
                <a:sym typeface="+mn-ea"/>
              </a:rPr>
              <a:t>任务4.1智能产线绘制信息物理系统的构成</a:t>
            </a:r>
            <a:endParaRPr sz="2400" dirty="0" smtClean="0">
              <a:solidFill>
                <a:schemeClr val="bg1"/>
              </a:solidFill>
              <a:latin typeface="inpin heiti" charset="-122"/>
              <a:ea typeface="inpin heiti" charset="-122"/>
              <a:sym typeface="+mn-ea"/>
            </a:endParaRPr>
          </a:p>
          <a:p>
            <a:pPr algn="l"/>
            <a:endParaRPr sz="2400" dirty="0" smtClean="0">
              <a:solidFill>
                <a:schemeClr val="bg1"/>
              </a:solidFill>
              <a:latin typeface="inpin heiti" charset="-122"/>
              <a:ea typeface="inpin heiti" charset="-122"/>
              <a:sym typeface="+mn-ea"/>
            </a:endParaRPr>
          </a:p>
          <a:p>
            <a:pPr algn="l"/>
            <a:endParaRPr sz="2400" dirty="0" smtClean="0">
              <a:solidFill>
                <a:schemeClr val="bg1"/>
              </a:solidFill>
              <a:latin typeface="inpin heiti" charset="-122"/>
              <a:ea typeface="inpin heiti" charset="-122"/>
              <a:sym typeface="+mn-ea"/>
            </a:endParaRPr>
          </a:p>
          <a:p>
            <a:pPr algn="l"/>
            <a:r>
              <a:rPr sz="2400" dirty="0" smtClean="0">
                <a:solidFill>
                  <a:schemeClr val="bg1"/>
                </a:solidFill>
                <a:latin typeface="inpin heiti" charset="-122"/>
                <a:ea typeface="inpin heiti" charset="-122"/>
                <a:sym typeface="+mn-ea"/>
              </a:rPr>
              <a:t>智能产线绘制信息物理系统的构成</a:t>
            </a:r>
            <a:endParaRPr sz="2400" dirty="0" smtClean="0">
              <a:solidFill>
                <a:schemeClr val="bg1"/>
              </a:solidFill>
              <a:latin typeface="inpin heiti" charset="-122"/>
              <a:ea typeface="inpin heiti" charset="-122"/>
              <a:sym typeface="+mn-ea"/>
            </a:endParaRPr>
          </a:p>
        </p:txBody>
      </p:sp>
      <p:sp>
        <p:nvSpPr>
          <p:cNvPr id="9" name="文本框 8"/>
          <p:cNvSpPr txBox="1"/>
          <p:nvPr/>
        </p:nvSpPr>
        <p:spPr>
          <a:xfrm>
            <a:off x="1021715" y="1835785"/>
            <a:ext cx="9044940" cy="1938020"/>
          </a:xfrm>
          <a:prstGeom prst="rect">
            <a:avLst/>
          </a:prstGeom>
          <a:noFill/>
          <a:ln w="9525">
            <a:noFill/>
          </a:ln>
        </p:spPr>
        <p:txBody>
          <a:bodyPr wrap="square" rtlCol="0" anchor="t">
            <a:spAutoFit/>
          </a:bodyPr>
          <a:p>
            <a:pPr indent="0"/>
            <a:r>
              <a:rPr sz="2400">
                <a:latin typeface="宋体" panose="02010600030101010101" pitchFamily="2" charset="-122"/>
                <a:ea typeface="宋体" panose="02010600030101010101" pitchFamily="2" charset="-122"/>
                <a:cs typeface="宋体" panose="02010600030101010101" pitchFamily="2" charset="-122"/>
                <a:sym typeface="+mn-ea"/>
              </a:rPr>
              <a:t>信息物理系统简称CPS。《信息物理系统白皮书(2017)》对它的定义是：通过集成 先进的感知、计算、通信、控制等信息技术和自动控制技术，构建了物理空间与信息空间 中人、机、物、环境、信息等要素相互映射、适时交互、高效协同的复杂系统，实现系统 内资源配置和运行的按需响应、快速迭代、动态优化。</a:t>
            </a:r>
            <a:endParaRPr sz="240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1. 信息物理系统的定义</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644588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371475" y="336550"/>
            <a:ext cx="6339205" cy="605790"/>
          </a:xfrm>
          <a:prstGeom prst="rect">
            <a:avLst/>
          </a:prstGeom>
          <a:noFill/>
        </p:spPr>
        <p:txBody>
          <a:bodyPr wrap="square" rtlCol="0">
            <a:noAutofit/>
          </a:bodyPr>
          <a:lstStyle/>
          <a:p>
            <a:pPr algn="l"/>
            <a:r>
              <a:rPr sz="2000" dirty="0" smtClean="0">
                <a:solidFill>
                  <a:schemeClr val="bg1"/>
                </a:solidFill>
                <a:latin typeface="inpin heiti" charset="-122"/>
                <a:ea typeface="inpin heiti" charset="-122"/>
                <a:sym typeface="+mn-ea"/>
              </a:rPr>
              <a:t>任务</a:t>
            </a:r>
            <a:r>
              <a:rPr lang="en-US" sz="2000" dirty="0" smtClean="0">
                <a:solidFill>
                  <a:schemeClr val="bg1"/>
                </a:solidFill>
                <a:latin typeface="inpin heiti" charset="-122"/>
                <a:ea typeface="inpin heiti" charset="-122"/>
                <a:sym typeface="+mn-ea"/>
              </a:rPr>
              <a:t>4.4</a:t>
            </a:r>
            <a:r>
              <a:rPr sz="2000" dirty="0" smtClean="0">
                <a:solidFill>
                  <a:schemeClr val="bg1"/>
                </a:solidFill>
                <a:latin typeface="inpin heiti" charset="-122"/>
                <a:ea typeface="inpin heiti" charset="-122"/>
                <a:sym typeface="+mn-ea"/>
              </a:rPr>
              <a:t>用自然语言处理软件编写ABB 机器人画图程序</a:t>
            </a:r>
            <a:endParaRPr sz="2000" dirty="0" smtClean="0">
              <a:solidFill>
                <a:schemeClr val="bg1"/>
              </a:solidFill>
              <a:latin typeface="inpin heiti" charset="-122"/>
              <a:ea typeface="inpin heiti" charset="-122"/>
              <a:sym typeface="+mn-ea"/>
            </a:endParaRPr>
          </a:p>
          <a:p>
            <a:pPr algn="l"/>
            <a:endParaRPr sz="2400" dirty="0" smtClean="0">
              <a:solidFill>
                <a:schemeClr val="bg1"/>
              </a:solidFill>
              <a:latin typeface="inpin heiti" charset="-122"/>
              <a:ea typeface="inpin heiti" charset="-122"/>
              <a:sym typeface="+mn-ea"/>
            </a:endParaRPr>
          </a:p>
          <a:p>
            <a:pPr algn="l"/>
            <a:r>
              <a:rPr sz="2400" dirty="0" smtClean="0">
                <a:solidFill>
                  <a:schemeClr val="bg1"/>
                </a:solidFill>
                <a:latin typeface="inpin heiti" charset="-122"/>
                <a:ea typeface="inpin heiti" charset="-122"/>
                <a:sym typeface="+mn-ea"/>
              </a:rPr>
              <a:t>智能产线绘制信息物理系统的构成</a:t>
            </a:r>
            <a:endParaRPr sz="2400" dirty="0" smtClean="0">
              <a:solidFill>
                <a:schemeClr val="bg1"/>
              </a:solidFill>
              <a:latin typeface="inpin heiti" charset="-122"/>
              <a:ea typeface="inpin heiti" charset="-122"/>
              <a:sym typeface="+mn-ea"/>
            </a:endParaRPr>
          </a:p>
        </p:txBody>
      </p:sp>
      <p:sp>
        <p:nvSpPr>
          <p:cNvPr id="9" name="文本框 8"/>
          <p:cNvSpPr txBox="1"/>
          <p:nvPr/>
        </p:nvSpPr>
        <p:spPr>
          <a:xfrm>
            <a:off x="436245" y="1532890"/>
            <a:ext cx="11226165" cy="4957445"/>
          </a:xfrm>
          <a:prstGeom prst="rect">
            <a:avLst/>
          </a:prstGeom>
          <a:noFill/>
          <a:ln w="9525">
            <a:noFill/>
          </a:ln>
        </p:spPr>
        <p:txBody>
          <a:bodyPr wrap="square" rtlCol="0" anchor="t">
            <a:noAutofit/>
          </a:bodyPr>
          <a:p>
            <a:pPr indent="0"/>
            <a:r>
              <a:rPr sz="2000">
                <a:latin typeface="宋体" panose="02010600030101010101" pitchFamily="2" charset="-122"/>
                <a:ea typeface="宋体" panose="02010600030101010101" pitchFamily="2" charset="-122"/>
                <a:cs typeface="宋体" panose="02010600030101010101" pitchFamily="2" charset="-122"/>
                <a:sym typeface="+mn-ea"/>
              </a:rPr>
              <a:t>自然语言处理技术主要解决两个问题：理解自然语言和生成自然语言。具体用途 包括：</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r>
              <a:rPr sz="2000">
                <a:latin typeface="宋体" panose="02010600030101010101" pitchFamily="2" charset="-122"/>
                <a:ea typeface="宋体" panose="02010600030101010101" pitchFamily="2" charset="-122"/>
                <a:cs typeface="宋体" panose="02010600030101010101" pitchFamily="2" charset="-122"/>
                <a:sym typeface="+mn-ea"/>
              </a:rPr>
              <a:t>(1)语言理解 (Language Understanding): 这 是NLP技术的一个重要分支，涉及对文 本进行分析、解析和理解，包括词法分析、词性标注、语法分析、命名实体识别、语义分 析等。语言理解技术可以帮助计算机理解文本的语法结构、词汇含义和上下文信息。</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r>
              <a:rPr sz="2000">
                <a:latin typeface="宋体" panose="02010600030101010101" pitchFamily="2" charset="-122"/>
                <a:ea typeface="宋体" panose="02010600030101010101" pitchFamily="2" charset="-122"/>
                <a:cs typeface="宋体" panose="02010600030101010101" pitchFamily="2" charset="-122"/>
                <a:sym typeface="+mn-ea"/>
              </a:rPr>
              <a:t>(2)语言生成 (Language Generation): 这 是NLP技术的另一个重要分支，涉及计算  机根据规定的语法和语义规则生成自然语言文本。语言生成技术可以用于生成文本摘要、 机器翻译、自然语言对话系统等。</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r>
              <a:rPr sz="2000">
                <a:latin typeface="宋体" panose="02010600030101010101" pitchFamily="2" charset="-122"/>
                <a:ea typeface="宋体" panose="02010600030101010101" pitchFamily="2" charset="-122"/>
                <a:cs typeface="宋体" panose="02010600030101010101" pitchFamily="2" charset="-122"/>
                <a:sym typeface="+mn-ea"/>
              </a:rPr>
              <a:t>(3)信息检索 (Information Retrieval): 这 是NLP技术的一个应用分支，涉及通过搜 索引擎、问题回答等方式从大量文本数据中检索和提取相关信息。信息检索技术可以帮助 用户从海量文本中快速找到所需的信息。</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r>
              <a:rPr sz="2000">
                <a:latin typeface="宋体" panose="02010600030101010101" pitchFamily="2" charset="-122"/>
                <a:ea typeface="宋体" panose="02010600030101010101" pitchFamily="2" charset="-122"/>
                <a:cs typeface="宋体" panose="02010600030101010101" pitchFamily="2" charset="-122"/>
                <a:sym typeface="+mn-ea"/>
              </a:rPr>
              <a:t>(4)情感分析 (Sentiment  Analysis): 这 是NLP技术的一个特定应用分支，涉及对文 本中的情感信息进行识别和分析，包括情感分类、情感极性判定等。情感分析技术可以用 于分析用户对产品、服务、品牌等的情感倾向。</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r>
              <a:rPr sz="2000">
                <a:latin typeface="宋体" panose="02010600030101010101" pitchFamily="2" charset="-122"/>
                <a:ea typeface="宋体" panose="02010600030101010101" pitchFamily="2" charset="-122"/>
                <a:cs typeface="宋体" panose="02010600030101010101" pitchFamily="2" charset="-122"/>
                <a:sym typeface="+mn-ea"/>
              </a:rPr>
              <a:t>(5)语言对话 (Language  Dialogue): 这 是NLP技术的一个应用分支，涉及构建对话 系统、聊天机器人等，使计算机能够与人类进行自然语言对话。语言对话技术可以应用于 在线客服、智能助手、语音助手等领域。</a:t>
            </a:r>
            <a:endParaRPr sz="200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2.自然语言处理技术的主要用途</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644588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371475" y="336550"/>
            <a:ext cx="6339205" cy="605790"/>
          </a:xfrm>
          <a:prstGeom prst="rect">
            <a:avLst/>
          </a:prstGeom>
          <a:noFill/>
        </p:spPr>
        <p:txBody>
          <a:bodyPr wrap="square" rtlCol="0">
            <a:noAutofit/>
          </a:bodyPr>
          <a:lstStyle/>
          <a:p>
            <a:pPr algn="l"/>
            <a:r>
              <a:rPr sz="2000" dirty="0" smtClean="0">
                <a:solidFill>
                  <a:schemeClr val="bg1"/>
                </a:solidFill>
                <a:latin typeface="inpin heiti" charset="-122"/>
                <a:ea typeface="inpin heiti" charset="-122"/>
                <a:sym typeface="+mn-ea"/>
              </a:rPr>
              <a:t>任务</a:t>
            </a:r>
            <a:r>
              <a:rPr lang="en-US" sz="2000" dirty="0" smtClean="0">
                <a:solidFill>
                  <a:schemeClr val="bg1"/>
                </a:solidFill>
                <a:latin typeface="inpin heiti" charset="-122"/>
                <a:ea typeface="inpin heiti" charset="-122"/>
                <a:sym typeface="+mn-ea"/>
              </a:rPr>
              <a:t>4.4</a:t>
            </a:r>
            <a:r>
              <a:rPr sz="2000" dirty="0" smtClean="0">
                <a:solidFill>
                  <a:schemeClr val="bg1"/>
                </a:solidFill>
                <a:latin typeface="inpin heiti" charset="-122"/>
                <a:ea typeface="inpin heiti" charset="-122"/>
                <a:sym typeface="+mn-ea"/>
              </a:rPr>
              <a:t>用自然语言处理软件编写ABB 机器人画图程序</a:t>
            </a:r>
            <a:endParaRPr sz="2000" dirty="0" smtClean="0">
              <a:solidFill>
                <a:schemeClr val="bg1"/>
              </a:solidFill>
              <a:latin typeface="inpin heiti" charset="-122"/>
              <a:ea typeface="inpin heiti" charset="-122"/>
              <a:sym typeface="+mn-ea"/>
            </a:endParaRPr>
          </a:p>
          <a:p>
            <a:pPr algn="l"/>
            <a:endParaRPr sz="2400" dirty="0" smtClean="0">
              <a:solidFill>
                <a:schemeClr val="bg1"/>
              </a:solidFill>
              <a:latin typeface="inpin heiti" charset="-122"/>
              <a:ea typeface="inpin heiti" charset="-122"/>
              <a:sym typeface="+mn-ea"/>
            </a:endParaRPr>
          </a:p>
          <a:p>
            <a:pPr algn="l"/>
            <a:r>
              <a:rPr sz="2400" dirty="0" smtClean="0">
                <a:solidFill>
                  <a:schemeClr val="bg1"/>
                </a:solidFill>
                <a:latin typeface="inpin heiti" charset="-122"/>
                <a:ea typeface="inpin heiti" charset="-122"/>
                <a:sym typeface="+mn-ea"/>
              </a:rPr>
              <a:t>智能产线绘制信息物理系统的构成</a:t>
            </a:r>
            <a:endParaRPr sz="2400" dirty="0" smtClean="0">
              <a:solidFill>
                <a:schemeClr val="bg1"/>
              </a:solidFill>
              <a:latin typeface="inpin heiti" charset="-122"/>
              <a:ea typeface="inpin heiti" charset="-122"/>
              <a:sym typeface="+mn-ea"/>
            </a:endParaRPr>
          </a:p>
        </p:txBody>
      </p:sp>
      <p:sp>
        <p:nvSpPr>
          <p:cNvPr id="9" name="文本框 8"/>
          <p:cNvSpPr txBox="1"/>
          <p:nvPr/>
        </p:nvSpPr>
        <p:spPr>
          <a:xfrm>
            <a:off x="436245" y="1532890"/>
            <a:ext cx="11226165" cy="4957445"/>
          </a:xfrm>
          <a:prstGeom prst="rect">
            <a:avLst/>
          </a:prstGeom>
          <a:noFill/>
          <a:ln w="9525">
            <a:noFill/>
          </a:ln>
        </p:spPr>
        <p:txBody>
          <a:bodyPr wrap="square" rtlCol="0" anchor="t">
            <a:noAutofit/>
          </a:bodyPr>
          <a:p>
            <a:pPr indent="0"/>
            <a:r>
              <a:rPr>
                <a:latin typeface="宋体" panose="02010600030101010101" pitchFamily="2" charset="-122"/>
                <a:ea typeface="宋体" panose="02010600030101010101" pitchFamily="2" charset="-122"/>
                <a:cs typeface="宋体" panose="02010600030101010101" pitchFamily="2" charset="-122"/>
                <a:sym typeface="+mn-ea"/>
              </a:rPr>
              <a:t>NLP技术在制造业中的应用可以帮助企业提高生产效率、优化供应链管理、改善客户 服务等。具体应用包括：</a:t>
            </a:r>
            <a:endParaRPr>
              <a:latin typeface="宋体" panose="02010600030101010101" pitchFamily="2" charset="-122"/>
              <a:ea typeface="宋体" panose="02010600030101010101" pitchFamily="2" charset="-122"/>
              <a:cs typeface="宋体" panose="02010600030101010101" pitchFamily="2" charset="-122"/>
              <a:sym typeface="+mn-ea"/>
            </a:endParaRPr>
          </a:p>
          <a:p>
            <a:pPr indent="0"/>
            <a:r>
              <a:rPr>
                <a:latin typeface="宋体" panose="02010600030101010101" pitchFamily="2" charset="-122"/>
                <a:ea typeface="宋体" panose="02010600030101010101" pitchFamily="2" charset="-122"/>
                <a:cs typeface="宋体" panose="02010600030101010101" pitchFamily="2" charset="-122"/>
                <a:sym typeface="+mn-ea"/>
              </a:rPr>
              <a:t>(1)智能客户服务：制造企业可以利用NLP技术开发智能客户服务系统，通过语音 识别和语义理解技术实现与客户的自然语言交互。这可以帮助企业更好地理解客户的需 求、处理客户投诉、提供技术支持，从而提升客户满意度。</a:t>
            </a:r>
            <a:endParaRPr>
              <a:latin typeface="宋体" panose="02010600030101010101" pitchFamily="2" charset="-122"/>
              <a:ea typeface="宋体" panose="02010600030101010101" pitchFamily="2" charset="-122"/>
              <a:cs typeface="宋体" panose="02010600030101010101" pitchFamily="2" charset="-122"/>
              <a:sym typeface="+mn-ea"/>
            </a:endParaRPr>
          </a:p>
          <a:p>
            <a:pPr indent="0"/>
            <a:r>
              <a:rPr>
                <a:latin typeface="宋体" panose="02010600030101010101" pitchFamily="2" charset="-122"/>
                <a:ea typeface="宋体" panose="02010600030101010101" pitchFamily="2" charset="-122"/>
                <a:cs typeface="宋体" panose="02010600030101010101" pitchFamily="2" charset="-122"/>
                <a:sym typeface="+mn-ea"/>
              </a:rPr>
              <a:t>(2)智能质量管理：NLP技术可以用于自动化质量管理过程。例如，通过文本分析 技术可以对大量质检报告、客户反馈和产品评论进行情感分析，从而了解产品质量问题的 趋势和原因，及时采取改进措施。</a:t>
            </a:r>
            <a:endParaRPr>
              <a:latin typeface="宋体" panose="02010600030101010101" pitchFamily="2" charset="-122"/>
              <a:ea typeface="宋体" panose="02010600030101010101" pitchFamily="2" charset="-122"/>
              <a:cs typeface="宋体" panose="02010600030101010101" pitchFamily="2" charset="-122"/>
              <a:sym typeface="+mn-ea"/>
            </a:endParaRPr>
          </a:p>
          <a:p>
            <a:pPr indent="0"/>
            <a:r>
              <a:rPr>
                <a:latin typeface="宋体" panose="02010600030101010101" pitchFamily="2" charset="-122"/>
                <a:ea typeface="宋体" panose="02010600030101010101" pitchFamily="2" charset="-122"/>
                <a:cs typeface="宋体" panose="02010600030101010101" pitchFamily="2" charset="-122"/>
                <a:sym typeface="+mn-ea"/>
              </a:rPr>
              <a:t>(3)供应链管理：NLP技术可以帮助企业优化供应链管理。例如，通过对供应链中</a:t>
            </a:r>
            <a:endParaRPr>
              <a:latin typeface="宋体" panose="02010600030101010101" pitchFamily="2" charset="-122"/>
              <a:ea typeface="宋体" panose="02010600030101010101" pitchFamily="2" charset="-122"/>
              <a:cs typeface="宋体" panose="02010600030101010101" pitchFamily="2" charset="-122"/>
              <a:sym typeface="+mn-ea"/>
            </a:endParaRPr>
          </a:p>
          <a:p>
            <a:pPr indent="0"/>
            <a:r>
              <a:rPr>
                <a:latin typeface="宋体" panose="02010600030101010101" pitchFamily="2" charset="-122"/>
                <a:ea typeface="宋体" panose="02010600030101010101" pitchFamily="2" charset="-122"/>
                <a:cs typeface="宋体" panose="02010600030101010101" pitchFamily="2" charset="-122"/>
                <a:sym typeface="+mn-ea"/>
              </a:rPr>
              <a:t>的文本数据进行语义分析，可以提取供应商信息、合同条款、物流数据等，从而实现对供 应链信息的自动化提取和处理，提高供应链的可视性和管理效率。</a:t>
            </a:r>
            <a:endParaRPr>
              <a:latin typeface="宋体" panose="02010600030101010101" pitchFamily="2" charset="-122"/>
              <a:ea typeface="宋体" panose="02010600030101010101" pitchFamily="2" charset="-122"/>
              <a:cs typeface="宋体" panose="02010600030101010101" pitchFamily="2" charset="-122"/>
              <a:sym typeface="+mn-ea"/>
            </a:endParaRPr>
          </a:p>
          <a:p>
            <a:pPr indent="0"/>
            <a:r>
              <a:rPr>
                <a:latin typeface="宋体" panose="02010600030101010101" pitchFamily="2" charset="-122"/>
                <a:ea typeface="宋体" panose="02010600030101010101" pitchFamily="2" charset="-122"/>
                <a:cs typeface="宋体" panose="02010600030101010101" pitchFamily="2" charset="-122"/>
                <a:sym typeface="+mn-ea"/>
              </a:rPr>
              <a:t>(4)文档管理：在制造业中，有大量的技术文档、操作手册、规范标准等需要管理和 处理的文本数据。NLP技术可以用于文档管理，通过文本分类、信息抽取、实体识别等技 术，实现对文档的智能分类、搜索和归档，提高文档管理的效率和准确性。</a:t>
            </a:r>
            <a:endParaRPr>
              <a:latin typeface="宋体" panose="02010600030101010101" pitchFamily="2" charset="-122"/>
              <a:ea typeface="宋体" panose="02010600030101010101" pitchFamily="2" charset="-122"/>
              <a:cs typeface="宋体" panose="02010600030101010101" pitchFamily="2" charset="-122"/>
              <a:sym typeface="+mn-ea"/>
            </a:endParaRPr>
          </a:p>
          <a:p>
            <a:pPr indent="0"/>
            <a:r>
              <a:rPr>
                <a:latin typeface="宋体" panose="02010600030101010101" pitchFamily="2" charset="-122"/>
                <a:ea typeface="宋体" panose="02010600030101010101" pitchFamily="2" charset="-122"/>
                <a:cs typeface="宋体" panose="02010600030101010101" pitchFamily="2" charset="-122"/>
                <a:sym typeface="+mn-ea"/>
              </a:rPr>
              <a:t>(5)智能生产调度：NLP技术可以帮助制造企业实现智能生产调度。例如，通过对 生产计划、工人排班、设备维护记录等进行文本分析，可以自动识别生产中的问题和风 险，并提供实时的生产调度建议，从而优化生产流程，提高生产效率。</a:t>
            </a:r>
            <a:endParaRPr>
              <a:latin typeface="宋体" panose="02010600030101010101" pitchFamily="2" charset="-122"/>
              <a:ea typeface="宋体" panose="02010600030101010101" pitchFamily="2" charset="-122"/>
              <a:cs typeface="宋体" panose="02010600030101010101" pitchFamily="2" charset="-122"/>
              <a:sym typeface="+mn-ea"/>
            </a:endParaRPr>
          </a:p>
          <a:p>
            <a:pPr indent="0"/>
            <a:r>
              <a:rPr>
                <a:latin typeface="宋体" panose="02010600030101010101" pitchFamily="2" charset="-122"/>
                <a:ea typeface="宋体" panose="02010600030101010101" pitchFamily="2" charset="-122"/>
                <a:cs typeface="宋体" panose="02010600030101010101" pitchFamily="2" charset="-122"/>
                <a:sym typeface="+mn-ea"/>
              </a:rPr>
              <a:t>(6)故障诊断与预测维护：NLP技术可以帮助企业进行设备故障诊断和预测维护。 通过对设备维护记录、故障报告、传感器数据等进行文本分析，可以识别设备故障的原因 和趋势，提前采取维护措施，减少生产停机时间和维修成本。</a:t>
            </a:r>
            <a:endParaRPr>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3.自然语言处理在制造业中的应用</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644588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371475" y="336550"/>
            <a:ext cx="6339205" cy="605790"/>
          </a:xfrm>
          <a:prstGeom prst="rect">
            <a:avLst/>
          </a:prstGeom>
          <a:noFill/>
        </p:spPr>
        <p:txBody>
          <a:bodyPr wrap="square" rtlCol="0">
            <a:noAutofit/>
          </a:bodyPr>
          <a:lstStyle/>
          <a:p>
            <a:pPr algn="l"/>
            <a:r>
              <a:rPr sz="2000" dirty="0" smtClean="0">
                <a:solidFill>
                  <a:schemeClr val="bg1"/>
                </a:solidFill>
                <a:latin typeface="inpin heiti" charset="-122"/>
                <a:ea typeface="inpin heiti" charset="-122"/>
                <a:sym typeface="+mn-ea"/>
              </a:rPr>
              <a:t>任务</a:t>
            </a:r>
            <a:r>
              <a:rPr lang="en-US" sz="2000" dirty="0" smtClean="0">
                <a:solidFill>
                  <a:schemeClr val="bg1"/>
                </a:solidFill>
                <a:latin typeface="inpin heiti" charset="-122"/>
                <a:ea typeface="inpin heiti" charset="-122"/>
                <a:sym typeface="+mn-ea"/>
              </a:rPr>
              <a:t>4.5</a:t>
            </a:r>
            <a:r>
              <a:rPr sz="2000" dirty="0" smtClean="0">
                <a:solidFill>
                  <a:schemeClr val="bg1"/>
                </a:solidFill>
                <a:latin typeface="inpin heiti" charset="-122"/>
                <a:ea typeface="inpin heiti" charset="-122"/>
                <a:sym typeface="+mn-ea"/>
              </a:rPr>
              <a:t>机器视觉小程序编写</a:t>
            </a:r>
            <a:endParaRPr sz="2000" dirty="0" smtClean="0">
              <a:solidFill>
                <a:schemeClr val="bg1"/>
              </a:solidFill>
              <a:latin typeface="inpin heiti" charset="-122"/>
              <a:ea typeface="inpin heiti" charset="-122"/>
              <a:sym typeface="+mn-ea"/>
            </a:endParaRPr>
          </a:p>
          <a:p>
            <a:pPr algn="l"/>
            <a:endParaRPr sz="2400" dirty="0" smtClean="0">
              <a:solidFill>
                <a:schemeClr val="bg1"/>
              </a:solidFill>
              <a:latin typeface="inpin heiti" charset="-122"/>
              <a:ea typeface="inpin heiti" charset="-122"/>
              <a:sym typeface="+mn-ea"/>
            </a:endParaRPr>
          </a:p>
          <a:p>
            <a:pPr algn="l"/>
            <a:r>
              <a:rPr sz="2400" dirty="0" smtClean="0">
                <a:solidFill>
                  <a:schemeClr val="bg1"/>
                </a:solidFill>
                <a:latin typeface="inpin heiti" charset="-122"/>
                <a:ea typeface="inpin heiti" charset="-122"/>
                <a:sym typeface="+mn-ea"/>
              </a:rPr>
              <a:t>智能产线绘制信息物理系统的构成</a:t>
            </a:r>
            <a:endParaRPr sz="2400" dirty="0" smtClean="0">
              <a:solidFill>
                <a:schemeClr val="bg1"/>
              </a:solidFill>
              <a:latin typeface="inpin heiti" charset="-122"/>
              <a:ea typeface="inpin heiti" charset="-122"/>
              <a:sym typeface="+mn-ea"/>
            </a:endParaRPr>
          </a:p>
        </p:txBody>
      </p:sp>
      <p:sp>
        <p:nvSpPr>
          <p:cNvPr id="9" name="文本框 8"/>
          <p:cNvSpPr txBox="1"/>
          <p:nvPr/>
        </p:nvSpPr>
        <p:spPr>
          <a:xfrm>
            <a:off x="482600" y="1703070"/>
            <a:ext cx="11226165" cy="1670685"/>
          </a:xfrm>
          <a:prstGeom prst="rect">
            <a:avLst/>
          </a:prstGeom>
          <a:noFill/>
          <a:ln w="9525">
            <a:noFill/>
          </a:ln>
        </p:spPr>
        <p:txBody>
          <a:bodyPr wrap="square" rtlCol="0" anchor="t">
            <a:noAutofit/>
          </a:bodyPr>
          <a:p>
            <a:pPr indent="0"/>
            <a:r>
              <a:rPr>
                <a:latin typeface="宋体" panose="02010600030101010101" pitchFamily="2" charset="-122"/>
                <a:ea typeface="宋体" panose="02010600030101010101" pitchFamily="2" charset="-122"/>
                <a:cs typeface="宋体" panose="02010600030101010101" pitchFamily="2" charset="-122"/>
                <a:sym typeface="+mn-ea"/>
              </a:rPr>
              <a:t>机器视觉就是用机器代替人眼来做测量和判断。机器视觉系统是指通过机器视觉产品 将被摄取目标转换成图像信号，传送给专用的图像处理系统，得到被摄目标的形态信息，根据像素分布和亮度、颜色等信息，转变成数字化信号；图像系统对这些信号进行各种运 算来抽取目标的特征进而根据判别的结果来控制现场的设备动作。</a:t>
            </a:r>
            <a:endParaRPr>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1.机器视觉含义</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644588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371475" y="336550"/>
            <a:ext cx="6339205" cy="605790"/>
          </a:xfrm>
          <a:prstGeom prst="rect">
            <a:avLst/>
          </a:prstGeom>
          <a:noFill/>
        </p:spPr>
        <p:txBody>
          <a:bodyPr wrap="square" rtlCol="0">
            <a:noAutofit/>
          </a:bodyPr>
          <a:lstStyle/>
          <a:p>
            <a:pPr algn="l"/>
            <a:r>
              <a:rPr sz="2000" dirty="0" smtClean="0">
                <a:solidFill>
                  <a:schemeClr val="bg1"/>
                </a:solidFill>
                <a:latin typeface="inpin heiti" charset="-122"/>
                <a:ea typeface="inpin heiti" charset="-122"/>
                <a:sym typeface="+mn-ea"/>
              </a:rPr>
              <a:t>任务</a:t>
            </a:r>
            <a:r>
              <a:rPr lang="en-US" sz="2000" dirty="0" smtClean="0">
                <a:solidFill>
                  <a:schemeClr val="bg1"/>
                </a:solidFill>
                <a:latin typeface="inpin heiti" charset="-122"/>
                <a:ea typeface="inpin heiti" charset="-122"/>
                <a:sym typeface="+mn-ea"/>
              </a:rPr>
              <a:t>4.5</a:t>
            </a:r>
            <a:r>
              <a:rPr sz="2000" dirty="0" smtClean="0">
                <a:solidFill>
                  <a:schemeClr val="bg1"/>
                </a:solidFill>
                <a:latin typeface="inpin heiti" charset="-122"/>
                <a:ea typeface="inpin heiti" charset="-122"/>
                <a:sym typeface="+mn-ea"/>
              </a:rPr>
              <a:t>机器视觉小程序编写</a:t>
            </a:r>
            <a:endParaRPr sz="2000" dirty="0" smtClean="0">
              <a:solidFill>
                <a:schemeClr val="bg1"/>
              </a:solidFill>
              <a:latin typeface="inpin heiti" charset="-122"/>
              <a:ea typeface="inpin heiti" charset="-122"/>
              <a:sym typeface="+mn-ea"/>
            </a:endParaRPr>
          </a:p>
          <a:p>
            <a:pPr algn="l"/>
            <a:endParaRPr sz="2400" dirty="0" smtClean="0">
              <a:solidFill>
                <a:schemeClr val="bg1"/>
              </a:solidFill>
              <a:latin typeface="inpin heiti" charset="-122"/>
              <a:ea typeface="inpin heiti" charset="-122"/>
              <a:sym typeface="+mn-ea"/>
            </a:endParaRPr>
          </a:p>
          <a:p>
            <a:pPr algn="l"/>
            <a:r>
              <a:rPr sz="2400" dirty="0" smtClean="0">
                <a:solidFill>
                  <a:schemeClr val="bg1"/>
                </a:solidFill>
                <a:latin typeface="inpin heiti" charset="-122"/>
                <a:ea typeface="inpin heiti" charset="-122"/>
                <a:sym typeface="+mn-ea"/>
              </a:rPr>
              <a:t>智能产线绘制信息物理系统的构成</a:t>
            </a:r>
            <a:endParaRPr sz="2400" dirty="0" smtClean="0">
              <a:solidFill>
                <a:schemeClr val="bg1"/>
              </a:solidFill>
              <a:latin typeface="inpin heiti" charset="-122"/>
              <a:ea typeface="inpin heiti" charset="-122"/>
              <a:sym typeface="+mn-ea"/>
            </a:endParaRPr>
          </a:p>
        </p:txBody>
      </p:sp>
      <p:sp>
        <p:nvSpPr>
          <p:cNvPr id="9" name="文本框 8"/>
          <p:cNvSpPr txBox="1"/>
          <p:nvPr/>
        </p:nvSpPr>
        <p:spPr>
          <a:xfrm>
            <a:off x="482600" y="1703070"/>
            <a:ext cx="11226165" cy="1670685"/>
          </a:xfrm>
          <a:prstGeom prst="rect">
            <a:avLst/>
          </a:prstGeom>
          <a:noFill/>
          <a:ln w="9525">
            <a:noFill/>
          </a:ln>
        </p:spPr>
        <p:txBody>
          <a:bodyPr wrap="square" rtlCol="0" anchor="t">
            <a:noAutofit/>
          </a:bodyPr>
          <a:p>
            <a:pPr indent="0"/>
            <a:r>
              <a:rPr>
                <a:latin typeface="宋体" panose="02010600030101010101" pitchFamily="2" charset="-122"/>
                <a:ea typeface="宋体" panose="02010600030101010101" pitchFamily="2" charset="-122"/>
                <a:cs typeface="宋体" panose="02010600030101010101" pitchFamily="2" charset="-122"/>
                <a:sym typeface="+mn-ea"/>
              </a:rPr>
              <a:t>机器视觉系统通常由多个组成部分构成，这些部分共同协作，实现对图像或视频数据 的处理、分析和理解。以下是一般情况下机器视觉系统的主要组成部分：</a:t>
            </a:r>
            <a:endParaRPr>
              <a:latin typeface="宋体" panose="02010600030101010101" pitchFamily="2" charset="-122"/>
              <a:ea typeface="宋体" panose="02010600030101010101" pitchFamily="2" charset="-122"/>
              <a:cs typeface="宋体" panose="02010600030101010101" pitchFamily="2" charset="-122"/>
              <a:sym typeface="+mn-ea"/>
            </a:endParaRPr>
          </a:p>
          <a:p>
            <a:pPr indent="0"/>
            <a:r>
              <a:rPr>
                <a:latin typeface="宋体" panose="02010600030101010101" pitchFamily="2" charset="-122"/>
                <a:ea typeface="宋体" panose="02010600030101010101" pitchFamily="2" charset="-122"/>
                <a:cs typeface="宋体" panose="02010600030101010101" pitchFamily="2" charset="-122"/>
                <a:sym typeface="+mn-ea"/>
              </a:rPr>
              <a:t>(1)图像或视频获取设备：这可以是各种类型的图像传感器或相机，用于从现实世界 中采集图像或视频数据。不同的应用场景可能需要不同类型和规格的图像或视频获取设 备，例如普通摄像头、深度相机、热红外相机等。</a:t>
            </a:r>
            <a:endParaRPr>
              <a:latin typeface="宋体" panose="02010600030101010101" pitchFamily="2" charset="-122"/>
              <a:ea typeface="宋体" panose="02010600030101010101" pitchFamily="2" charset="-122"/>
              <a:cs typeface="宋体" panose="02010600030101010101" pitchFamily="2" charset="-122"/>
              <a:sym typeface="+mn-ea"/>
            </a:endParaRPr>
          </a:p>
          <a:p>
            <a:pPr indent="0"/>
            <a:r>
              <a:rPr>
                <a:latin typeface="宋体" panose="02010600030101010101" pitchFamily="2" charset="-122"/>
                <a:ea typeface="宋体" panose="02010600030101010101" pitchFamily="2" charset="-122"/>
                <a:cs typeface="宋体" panose="02010600030101010101" pitchFamily="2" charset="-122"/>
                <a:sym typeface="+mn-ea"/>
              </a:rPr>
              <a:t>(2)图像预处理模块：该模块用于对从图像或视频获取设备获取的数据进行预处理， 例如图像去噪、图像增强、图像分割等。</a:t>
            </a:r>
            <a:endParaRPr>
              <a:latin typeface="宋体" panose="02010600030101010101" pitchFamily="2" charset="-122"/>
              <a:ea typeface="宋体" panose="02010600030101010101" pitchFamily="2" charset="-122"/>
              <a:cs typeface="宋体" panose="02010600030101010101" pitchFamily="2" charset="-122"/>
              <a:sym typeface="+mn-ea"/>
            </a:endParaRPr>
          </a:p>
          <a:p>
            <a:pPr indent="0"/>
            <a:r>
              <a:rPr>
                <a:latin typeface="宋体" panose="02010600030101010101" pitchFamily="2" charset="-122"/>
                <a:ea typeface="宋体" panose="02010600030101010101" pitchFamily="2" charset="-122"/>
                <a:cs typeface="宋体" panose="02010600030101010101" pitchFamily="2" charset="-122"/>
                <a:sym typeface="+mn-ea"/>
              </a:rPr>
              <a:t>(3)特征提取算法：这是机器视觉系统中的一个关键组成部分，用于从图像或视频数 据中提取特征。特征可以是图像中的边缘、角点、纹理等视觉特征，也可以是从图像中抽 取的高级语义特征，如物体的形状、颜色、纹理等。</a:t>
            </a:r>
            <a:endParaRPr>
              <a:latin typeface="宋体" panose="02010600030101010101" pitchFamily="2" charset="-122"/>
              <a:ea typeface="宋体" panose="02010600030101010101" pitchFamily="2" charset="-122"/>
              <a:cs typeface="宋体" panose="02010600030101010101" pitchFamily="2" charset="-122"/>
              <a:sym typeface="+mn-ea"/>
            </a:endParaRPr>
          </a:p>
          <a:p>
            <a:pPr indent="0"/>
            <a:r>
              <a:rPr>
                <a:latin typeface="宋体" panose="02010600030101010101" pitchFamily="2" charset="-122"/>
                <a:ea typeface="宋体" panose="02010600030101010101" pitchFamily="2" charset="-122"/>
                <a:cs typeface="宋体" panose="02010600030101010101" pitchFamily="2" charset="-122"/>
                <a:sym typeface="+mn-ea"/>
              </a:rPr>
              <a:t>(4)目标识别、检测或跟踪算法：这些算法利用特征提取的结果，进行目标识别、检 测或跟踪等任务。</a:t>
            </a:r>
            <a:endParaRPr>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2.机器视觉系统组成</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644588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371475" y="336550"/>
            <a:ext cx="6339205" cy="605790"/>
          </a:xfrm>
          <a:prstGeom prst="rect">
            <a:avLst/>
          </a:prstGeom>
          <a:noFill/>
        </p:spPr>
        <p:txBody>
          <a:bodyPr wrap="square" rtlCol="0">
            <a:noAutofit/>
          </a:bodyPr>
          <a:lstStyle/>
          <a:p>
            <a:pPr algn="l"/>
            <a:r>
              <a:rPr sz="2000" dirty="0" smtClean="0">
                <a:solidFill>
                  <a:schemeClr val="bg1"/>
                </a:solidFill>
                <a:latin typeface="inpin heiti" charset="-122"/>
                <a:ea typeface="inpin heiti" charset="-122"/>
                <a:sym typeface="+mn-ea"/>
              </a:rPr>
              <a:t>任务</a:t>
            </a:r>
            <a:r>
              <a:rPr lang="en-US" sz="2000" dirty="0" smtClean="0">
                <a:solidFill>
                  <a:schemeClr val="bg1"/>
                </a:solidFill>
                <a:latin typeface="inpin heiti" charset="-122"/>
                <a:ea typeface="inpin heiti" charset="-122"/>
                <a:sym typeface="+mn-ea"/>
              </a:rPr>
              <a:t>4.5</a:t>
            </a:r>
            <a:r>
              <a:rPr sz="2000" dirty="0" smtClean="0">
                <a:solidFill>
                  <a:schemeClr val="bg1"/>
                </a:solidFill>
                <a:latin typeface="inpin heiti" charset="-122"/>
                <a:ea typeface="inpin heiti" charset="-122"/>
                <a:sym typeface="+mn-ea"/>
              </a:rPr>
              <a:t>机器视觉小程序编写</a:t>
            </a:r>
            <a:endParaRPr sz="2000" dirty="0" smtClean="0">
              <a:solidFill>
                <a:schemeClr val="bg1"/>
              </a:solidFill>
              <a:latin typeface="inpin heiti" charset="-122"/>
              <a:ea typeface="inpin heiti" charset="-122"/>
              <a:sym typeface="+mn-ea"/>
            </a:endParaRPr>
          </a:p>
          <a:p>
            <a:pPr algn="l"/>
            <a:endParaRPr sz="2400" dirty="0" smtClean="0">
              <a:solidFill>
                <a:schemeClr val="bg1"/>
              </a:solidFill>
              <a:latin typeface="inpin heiti" charset="-122"/>
              <a:ea typeface="inpin heiti" charset="-122"/>
              <a:sym typeface="+mn-ea"/>
            </a:endParaRPr>
          </a:p>
          <a:p>
            <a:pPr algn="l"/>
            <a:r>
              <a:rPr sz="2400" dirty="0" smtClean="0">
                <a:solidFill>
                  <a:schemeClr val="bg1"/>
                </a:solidFill>
                <a:latin typeface="inpin heiti" charset="-122"/>
                <a:ea typeface="inpin heiti" charset="-122"/>
                <a:sym typeface="+mn-ea"/>
              </a:rPr>
              <a:t>智能产线绘制信息物理系统的构成</a:t>
            </a:r>
            <a:endParaRPr sz="2400" dirty="0" smtClean="0">
              <a:solidFill>
                <a:schemeClr val="bg1"/>
              </a:solidFill>
              <a:latin typeface="inpin heiti" charset="-122"/>
              <a:ea typeface="inpin heiti" charset="-122"/>
              <a:sym typeface="+mn-ea"/>
            </a:endParaRPr>
          </a:p>
        </p:txBody>
      </p:sp>
      <p:sp>
        <p:nvSpPr>
          <p:cNvPr id="9" name="文本框 8"/>
          <p:cNvSpPr txBox="1"/>
          <p:nvPr/>
        </p:nvSpPr>
        <p:spPr>
          <a:xfrm>
            <a:off x="482600" y="1703070"/>
            <a:ext cx="11226165" cy="3105785"/>
          </a:xfrm>
          <a:prstGeom prst="rect">
            <a:avLst/>
          </a:prstGeom>
          <a:noFill/>
          <a:ln w="9525">
            <a:noFill/>
          </a:ln>
        </p:spPr>
        <p:txBody>
          <a:bodyPr wrap="square" rtlCol="0" anchor="t">
            <a:noAutofit/>
          </a:bodyPr>
          <a:p>
            <a:pPr indent="0"/>
            <a:r>
              <a:rPr>
                <a:latin typeface="宋体" panose="02010600030101010101" pitchFamily="2" charset="-122"/>
                <a:ea typeface="宋体" panose="02010600030101010101" pitchFamily="2" charset="-122"/>
                <a:cs typeface="宋体" panose="02010600030101010101" pitchFamily="2" charset="-122"/>
                <a:sym typeface="+mn-ea"/>
              </a:rPr>
              <a:t>(5)结果输出和应用模块：这个模块负责将目标识别、检测或跟踪的结果输出。</a:t>
            </a:r>
            <a:endParaRPr>
              <a:latin typeface="宋体" panose="02010600030101010101" pitchFamily="2" charset="-122"/>
              <a:ea typeface="宋体" panose="02010600030101010101" pitchFamily="2" charset="-122"/>
              <a:cs typeface="宋体" panose="02010600030101010101" pitchFamily="2" charset="-122"/>
              <a:sym typeface="+mn-ea"/>
            </a:endParaRPr>
          </a:p>
          <a:p>
            <a:pPr indent="0"/>
            <a:r>
              <a:rPr>
                <a:latin typeface="宋体" panose="02010600030101010101" pitchFamily="2" charset="-122"/>
                <a:ea typeface="宋体" panose="02010600030101010101" pitchFamily="2" charset="-122"/>
                <a:cs typeface="宋体" panose="02010600030101010101" pitchFamily="2" charset="-122"/>
                <a:sym typeface="+mn-ea"/>
              </a:rPr>
              <a:t>(6)用户界面和交互模块：用于与用户进行交互，例如显示处理结果、接收用户输 入、进行用户指令解析等。</a:t>
            </a:r>
            <a:endParaRPr>
              <a:latin typeface="宋体" panose="02010600030101010101" pitchFamily="2" charset="-122"/>
              <a:ea typeface="宋体" panose="02010600030101010101" pitchFamily="2" charset="-122"/>
              <a:cs typeface="宋体" panose="02010600030101010101" pitchFamily="2" charset="-122"/>
              <a:sym typeface="+mn-ea"/>
            </a:endParaRPr>
          </a:p>
          <a:p>
            <a:pPr indent="0"/>
            <a:r>
              <a:rPr>
                <a:latin typeface="宋体" panose="02010600030101010101" pitchFamily="2" charset="-122"/>
                <a:ea typeface="宋体" panose="02010600030101010101" pitchFamily="2" charset="-122"/>
                <a:cs typeface="宋体" panose="02010600030101010101" pitchFamily="2" charset="-122"/>
                <a:sym typeface="+mn-ea"/>
              </a:rPr>
              <a:t>(7)模型训练和优化模块：负责对机器视觉系统中的算法模型进行训练和优化，以便 提高目标识别、检测或跟踪的准确性和鲁棒性。</a:t>
            </a:r>
            <a:endParaRPr>
              <a:latin typeface="宋体" panose="02010600030101010101" pitchFamily="2" charset="-122"/>
              <a:ea typeface="宋体" panose="02010600030101010101" pitchFamily="2" charset="-122"/>
              <a:cs typeface="宋体" panose="02010600030101010101" pitchFamily="2" charset="-122"/>
              <a:sym typeface="+mn-ea"/>
            </a:endParaRPr>
          </a:p>
          <a:p>
            <a:pPr indent="0"/>
            <a:r>
              <a:rPr>
                <a:latin typeface="宋体" panose="02010600030101010101" pitchFamily="2" charset="-122"/>
                <a:ea typeface="宋体" panose="02010600030101010101" pitchFamily="2" charset="-122"/>
                <a:cs typeface="宋体" panose="02010600030101010101" pitchFamily="2" charset="-122"/>
                <a:sym typeface="+mn-ea"/>
              </a:rPr>
              <a:t>(8)数据存储和管理模块：负责对从图像或视频获取设备获取的数据进行存储和管理。</a:t>
            </a:r>
            <a:endParaRPr>
              <a:latin typeface="宋体" panose="02010600030101010101" pitchFamily="2" charset="-122"/>
              <a:ea typeface="宋体" panose="02010600030101010101" pitchFamily="2" charset="-122"/>
              <a:cs typeface="宋体" panose="02010600030101010101" pitchFamily="2" charset="-122"/>
              <a:sym typeface="+mn-ea"/>
            </a:endParaRPr>
          </a:p>
          <a:p>
            <a:pPr indent="0"/>
            <a:r>
              <a:rPr>
                <a:latin typeface="宋体" panose="02010600030101010101" pitchFamily="2" charset="-122"/>
                <a:ea typeface="宋体" panose="02010600030101010101" pitchFamily="2" charset="-122"/>
                <a:cs typeface="宋体" panose="02010600030101010101" pitchFamily="2" charset="-122"/>
                <a:sym typeface="+mn-ea"/>
              </a:rPr>
              <a:t>(9)硬件设备和系统集成：涉及机器视觉系统的硬件设备和系统集成。</a:t>
            </a:r>
            <a:endParaRPr>
              <a:latin typeface="宋体" panose="02010600030101010101" pitchFamily="2" charset="-122"/>
              <a:ea typeface="宋体" panose="02010600030101010101" pitchFamily="2" charset="-122"/>
              <a:cs typeface="宋体" panose="02010600030101010101" pitchFamily="2" charset="-122"/>
              <a:sym typeface="+mn-ea"/>
            </a:endParaRPr>
          </a:p>
          <a:p>
            <a:pPr indent="0"/>
            <a:r>
              <a:rPr>
                <a:latin typeface="宋体" panose="02010600030101010101" pitchFamily="2" charset="-122"/>
                <a:ea typeface="宋体" panose="02010600030101010101" pitchFamily="2" charset="-122"/>
                <a:cs typeface="宋体" panose="02010600030101010101" pitchFamily="2" charset="-122"/>
                <a:sym typeface="+mn-ea"/>
              </a:rPr>
              <a:t>(10)系统调试和测试：负责对机器视觉系统进行调试和测试，以确保系统的稳定性、 可靠性和性能。</a:t>
            </a:r>
            <a:endParaRPr>
              <a:latin typeface="宋体" panose="02010600030101010101" pitchFamily="2" charset="-122"/>
              <a:ea typeface="宋体" panose="02010600030101010101" pitchFamily="2" charset="-122"/>
              <a:cs typeface="宋体" panose="02010600030101010101" pitchFamily="2" charset="-122"/>
              <a:sym typeface="+mn-ea"/>
            </a:endParaRPr>
          </a:p>
          <a:p>
            <a:pPr indent="0"/>
            <a:r>
              <a:rPr>
                <a:latin typeface="宋体" panose="02010600030101010101" pitchFamily="2" charset="-122"/>
                <a:ea typeface="宋体" panose="02010600030101010101" pitchFamily="2" charset="-122"/>
                <a:cs typeface="宋体" panose="02010600030101010101" pitchFamily="2" charset="-122"/>
                <a:sym typeface="+mn-ea"/>
              </a:rPr>
              <a:t>(11)系统部署和维护：负责将机器视觉系统部署到实际应用场景中，并进行系统的 运行和维护。系统部署和维护包括对系统的安装、配置、监控、维护和升级等操作，以保 证系统的正常运行和持续改进。</a:t>
            </a:r>
            <a:endParaRPr>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2.机器视觉系统组成</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644588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371475" y="336550"/>
            <a:ext cx="6339205" cy="605790"/>
          </a:xfrm>
          <a:prstGeom prst="rect">
            <a:avLst/>
          </a:prstGeom>
          <a:noFill/>
        </p:spPr>
        <p:txBody>
          <a:bodyPr wrap="square" rtlCol="0">
            <a:noAutofit/>
          </a:bodyPr>
          <a:lstStyle/>
          <a:p>
            <a:pPr algn="l"/>
            <a:r>
              <a:rPr sz="2000" dirty="0" smtClean="0">
                <a:solidFill>
                  <a:schemeClr val="bg1"/>
                </a:solidFill>
                <a:latin typeface="inpin heiti" charset="-122"/>
                <a:ea typeface="inpin heiti" charset="-122"/>
                <a:sym typeface="+mn-ea"/>
              </a:rPr>
              <a:t>任务</a:t>
            </a:r>
            <a:r>
              <a:rPr lang="en-US" sz="2000" dirty="0" smtClean="0">
                <a:solidFill>
                  <a:schemeClr val="bg1"/>
                </a:solidFill>
                <a:latin typeface="inpin heiti" charset="-122"/>
                <a:ea typeface="inpin heiti" charset="-122"/>
                <a:sym typeface="+mn-ea"/>
              </a:rPr>
              <a:t>4.5</a:t>
            </a:r>
            <a:r>
              <a:rPr sz="2000" dirty="0" smtClean="0">
                <a:solidFill>
                  <a:schemeClr val="bg1"/>
                </a:solidFill>
                <a:latin typeface="inpin heiti" charset="-122"/>
                <a:ea typeface="inpin heiti" charset="-122"/>
                <a:sym typeface="+mn-ea"/>
              </a:rPr>
              <a:t>机器视觉小程序编写</a:t>
            </a:r>
            <a:endParaRPr sz="2000" dirty="0" smtClean="0">
              <a:solidFill>
                <a:schemeClr val="bg1"/>
              </a:solidFill>
              <a:latin typeface="inpin heiti" charset="-122"/>
              <a:ea typeface="inpin heiti" charset="-122"/>
              <a:sym typeface="+mn-ea"/>
            </a:endParaRPr>
          </a:p>
          <a:p>
            <a:pPr algn="l"/>
            <a:endParaRPr sz="2400" dirty="0" smtClean="0">
              <a:solidFill>
                <a:schemeClr val="bg1"/>
              </a:solidFill>
              <a:latin typeface="inpin heiti" charset="-122"/>
              <a:ea typeface="inpin heiti" charset="-122"/>
              <a:sym typeface="+mn-ea"/>
            </a:endParaRPr>
          </a:p>
          <a:p>
            <a:pPr algn="l"/>
            <a:r>
              <a:rPr sz="2400" dirty="0" smtClean="0">
                <a:solidFill>
                  <a:schemeClr val="bg1"/>
                </a:solidFill>
                <a:latin typeface="inpin heiti" charset="-122"/>
                <a:ea typeface="inpin heiti" charset="-122"/>
                <a:sym typeface="+mn-ea"/>
              </a:rPr>
              <a:t>智能产线绘制信息物理系统的构成</a:t>
            </a:r>
            <a:endParaRPr sz="2400" dirty="0" smtClean="0">
              <a:solidFill>
                <a:schemeClr val="bg1"/>
              </a:solidFill>
              <a:latin typeface="inpin heiti" charset="-122"/>
              <a:ea typeface="inpin heiti" charset="-122"/>
              <a:sym typeface="+mn-ea"/>
            </a:endParaRPr>
          </a:p>
        </p:txBody>
      </p:sp>
      <p:sp>
        <p:nvSpPr>
          <p:cNvPr id="9" name="文本框 8"/>
          <p:cNvSpPr txBox="1"/>
          <p:nvPr/>
        </p:nvSpPr>
        <p:spPr>
          <a:xfrm>
            <a:off x="371475" y="1532890"/>
            <a:ext cx="11226165" cy="4824095"/>
          </a:xfrm>
          <a:prstGeom prst="rect">
            <a:avLst/>
          </a:prstGeom>
          <a:noFill/>
          <a:ln w="9525">
            <a:noFill/>
          </a:ln>
        </p:spPr>
        <p:txBody>
          <a:bodyPr wrap="square" rtlCol="0" anchor="t">
            <a:noAutofit/>
          </a:bodyPr>
          <a:p>
            <a:pPr indent="0"/>
            <a:r>
              <a:rPr>
                <a:latin typeface="宋体" panose="02010600030101010101" pitchFamily="2" charset="-122"/>
                <a:ea typeface="宋体" panose="02010600030101010101" pitchFamily="2" charset="-122"/>
                <a:cs typeface="宋体" panose="02010600030101010101" pitchFamily="2" charset="-122"/>
                <a:sym typeface="+mn-ea"/>
              </a:rPr>
              <a:t>机器视觉在制造业中的应用广泛且多样，可以涵盖从生产线上的自动检测、质量控制到产 品装配、零件识别、工艺监控等多个环节。以下是一些常见的机器视觉在制造业中的应用：</a:t>
            </a:r>
            <a:endParaRPr>
              <a:latin typeface="宋体" panose="02010600030101010101" pitchFamily="2" charset="-122"/>
              <a:ea typeface="宋体" panose="02010600030101010101" pitchFamily="2" charset="-122"/>
              <a:cs typeface="宋体" panose="02010600030101010101" pitchFamily="2" charset="-122"/>
              <a:sym typeface="+mn-ea"/>
            </a:endParaRPr>
          </a:p>
          <a:p>
            <a:pPr indent="0"/>
            <a:r>
              <a:rPr>
                <a:latin typeface="宋体" panose="02010600030101010101" pitchFamily="2" charset="-122"/>
                <a:ea typeface="宋体" panose="02010600030101010101" pitchFamily="2" charset="-122"/>
                <a:cs typeface="宋体" panose="02010600030101010101" pitchFamily="2" charset="-122"/>
                <a:sym typeface="+mn-ea"/>
              </a:rPr>
              <a:t>(1)自动检测和质量控制：机器视觉系统可以在生产线上对产品进行自动检测和质量 控制。通过图像处理和分析，可以对产品的尺寸、形状、颜色、表面缺陷等进行检测和判 定，以确保产品符合规定的质量标准。这可以帮助生产厂商提高生产效率、减少人工检测 错误，并降低不良品率。</a:t>
            </a:r>
            <a:endParaRPr>
              <a:latin typeface="宋体" panose="02010600030101010101" pitchFamily="2" charset="-122"/>
              <a:ea typeface="宋体" panose="02010600030101010101" pitchFamily="2" charset="-122"/>
              <a:cs typeface="宋体" panose="02010600030101010101" pitchFamily="2" charset="-122"/>
              <a:sym typeface="+mn-ea"/>
            </a:endParaRPr>
          </a:p>
          <a:p>
            <a:pPr indent="0"/>
            <a:r>
              <a:rPr>
                <a:latin typeface="宋体" panose="02010600030101010101" pitchFamily="2" charset="-122"/>
                <a:ea typeface="宋体" panose="02010600030101010101" pitchFamily="2" charset="-122"/>
                <a:cs typeface="宋体" panose="02010600030101010101" pitchFamily="2" charset="-122"/>
                <a:sym typeface="+mn-ea"/>
              </a:rPr>
              <a:t>(2)零件识别和定位：在产品装配过程中，机器视觉系统可以识别和定位零件，以帮助操 作员准确地将零件组装到指定的位置。这可以提高产品装配的精度和速度，并减少装配错误。</a:t>
            </a:r>
            <a:endParaRPr>
              <a:latin typeface="宋体" panose="02010600030101010101" pitchFamily="2" charset="-122"/>
              <a:ea typeface="宋体" panose="02010600030101010101" pitchFamily="2" charset="-122"/>
              <a:cs typeface="宋体" panose="02010600030101010101" pitchFamily="2" charset="-122"/>
              <a:sym typeface="+mn-ea"/>
            </a:endParaRPr>
          </a:p>
          <a:p>
            <a:pPr indent="0"/>
            <a:r>
              <a:rPr>
                <a:latin typeface="宋体" panose="02010600030101010101" pitchFamily="2" charset="-122"/>
                <a:ea typeface="宋体" panose="02010600030101010101" pitchFamily="2" charset="-122"/>
                <a:cs typeface="宋体" panose="02010600030101010101" pitchFamily="2" charset="-122"/>
                <a:sym typeface="+mn-ea"/>
              </a:rPr>
              <a:t>(3)工艺监控和优化：机器视觉系统可以监控生产过程中的关键工艺参数，并实时反 馈给生产管理系统，以实现对生产过程的实时监控和优化。例如，在焊接、涂装、切割等 工艺中，机器视觉系统可以检测焊缝、涂层、切割线等的质量，并根据检测结果进行调整，以提高产品的质量和生产效率。</a:t>
            </a:r>
            <a:endParaRPr>
              <a:latin typeface="宋体" panose="02010600030101010101" pitchFamily="2" charset="-122"/>
              <a:ea typeface="宋体" panose="02010600030101010101" pitchFamily="2" charset="-122"/>
              <a:cs typeface="宋体" panose="02010600030101010101" pitchFamily="2" charset="-122"/>
              <a:sym typeface="+mn-ea"/>
            </a:endParaRPr>
          </a:p>
          <a:p>
            <a:pPr indent="0"/>
            <a:r>
              <a:rPr>
                <a:latin typeface="宋体" panose="02010600030101010101" pitchFamily="2" charset="-122"/>
                <a:ea typeface="宋体" panose="02010600030101010101" pitchFamily="2" charset="-122"/>
                <a:cs typeface="宋体" panose="02010600030101010101" pitchFamily="2" charset="-122"/>
                <a:sym typeface="+mn-ea"/>
              </a:rPr>
              <a:t>(4)缺陷检测和分类：机器视觉系统可以检测产品表面的缺陷，如裂纹、划痕、气泡 等，并将其分类，以便进行后续处理或淘汰不合格品。这可以帮助生产厂商提高产品的外 观质量，减少缺陷产品流入市场。</a:t>
            </a:r>
            <a:endParaRPr>
              <a:latin typeface="宋体" panose="02010600030101010101" pitchFamily="2" charset="-122"/>
              <a:ea typeface="宋体" panose="02010600030101010101" pitchFamily="2" charset="-122"/>
              <a:cs typeface="宋体" panose="02010600030101010101" pitchFamily="2" charset="-122"/>
              <a:sym typeface="+mn-ea"/>
            </a:endParaRPr>
          </a:p>
          <a:p>
            <a:pPr indent="0"/>
            <a:r>
              <a:rPr>
                <a:latin typeface="宋体" panose="02010600030101010101" pitchFamily="2" charset="-122"/>
                <a:ea typeface="宋体" panose="02010600030101010101" pitchFamily="2" charset="-122"/>
                <a:cs typeface="宋体" panose="02010600030101010101" pitchFamily="2" charset="-122"/>
                <a:sym typeface="+mn-ea"/>
              </a:rPr>
              <a:t>(5)数据采集和分析：机器视觉系统可以采集大量生产数据，并进行分析和处理，以帮助生产厂商了解生产过程中的趋势、问题和优化机会。这可以帮助生产厂商做出更明智 的决策，改进生产流程，并提高生产效率和产品质量。</a:t>
            </a:r>
            <a:endParaRPr>
              <a:latin typeface="宋体" panose="02010600030101010101" pitchFamily="2" charset="-122"/>
              <a:ea typeface="宋体" panose="02010600030101010101" pitchFamily="2" charset="-122"/>
              <a:cs typeface="宋体" panose="02010600030101010101" pitchFamily="2" charset="-122"/>
              <a:sym typeface="+mn-ea"/>
            </a:endParaRPr>
          </a:p>
          <a:p>
            <a:pPr indent="0"/>
            <a:r>
              <a:rPr>
                <a:latin typeface="宋体" panose="02010600030101010101" pitchFamily="2" charset="-122"/>
                <a:ea typeface="宋体" panose="02010600030101010101" pitchFamily="2" charset="-122"/>
                <a:cs typeface="宋体" panose="02010600030101010101" pitchFamily="2" charset="-122"/>
                <a:sym typeface="+mn-ea"/>
              </a:rPr>
              <a:t>(6)其他应用：机器视觉在制造业中还可以应用于物料管理、产品追溯、机器人视觉引 导、产品包装等多个环节，以提高生产效率、降低成本、提高产品质量和实现智能制造</a:t>
            </a:r>
            <a:endParaRPr>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3.机器视觉系统在制造业中的使用</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screen">
            <a:extLst>
              <a:ext uri="{BEBA8EAE-BF5A-486C-A8C5-ECC9F3942E4B}">
                <a14:imgProps xmlns:a14="http://schemas.microsoft.com/office/drawing/2010/main">
                  <a14:imgLayer r:embed="rId2">
                    <a14:imgEffect>
                      <a14:saturation sat="400000"/>
                    </a14:imgEffect>
                  </a14:imgLayer>
                </a14:imgProps>
              </a:ext>
            </a:extLst>
          </a:blip>
          <a:stretch>
            <a:fillRect/>
          </a:stretch>
        </p:blipFill>
        <p:spPr>
          <a:xfrm>
            <a:off x="0" y="0"/>
            <a:ext cx="12192000" cy="6858000"/>
          </a:xfrm>
          <a:prstGeom prst="rect">
            <a:avLst/>
          </a:prstGeom>
        </p:spPr>
      </p:pic>
      <p:grpSp>
        <p:nvGrpSpPr>
          <p:cNvPr id="22" name="组合 21"/>
          <p:cNvGrpSpPr/>
          <p:nvPr/>
        </p:nvGrpSpPr>
        <p:grpSpPr>
          <a:xfrm>
            <a:off x="3087301" y="2108384"/>
            <a:ext cx="1023072" cy="1023072"/>
            <a:chOff x="2175776" y="1517788"/>
            <a:chExt cx="767304" cy="767304"/>
          </a:xfrm>
        </p:grpSpPr>
        <p:sp>
          <p:nvSpPr>
            <p:cNvPr id="4" name="椭圆 3"/>
            <p:cNvSpPr/>
            <p:nvPr/>
          </p:nvSpPr>
          <p:spPr>
            <a:xfrm>
              <a:off x="2175776" y="1517788"/>
              <a:ext cx="767304" cy="767304"/>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5" dirty="0">
                <a:solidFill>
                  <a:srgbClr val="B6302E"/>
                </a:solidFill>
                <a:latin typeface="inpin heiti" charset="-122"/>
                <a:ea typeface="inpin heiti" charset="-122"/>
              </a:endParaRPr>
            </a:p>
          </p:txBody>
        </p:sp>
        <p:sp>
          <p:nvSpPr>
            <p:cNvPr id="5" name="文本框 4"/>
            <p:cNvSpPr txBox="1"/>
            <p:nvPr/>
          </p:nvSpPr>
          <p:spPr>
            <a:xfrm>
              <a:off x="2244815" y="1594633"/>
              <a:ext cx="441226" cy="561023"/>
            </a:xfrm>
            <a:prstGeom prst="rect">
              <a:avLst/>
            </a:prstGeom>
            <a:noFill/>
          </p:spPr>
          <p:txBody>
            <a:bodyPr wrap="square" rtlCol="0">
              <a:spAutoFit/>
            </a:bodyPr>
            <a:lstStyle/>
            <a:p>
              <a:r>
                <a:rPr lang="zh-CN" altLang="en-US" sz="4265" dirty="0" smtClean="0">
                  <a:solidFill>
                    <a:srgbClr val="23158B"/>
                  </a:solidFill>
                  <a:latin typeface="inpin heiti" charset="-122"/>
                  <a:ea typeface="inpin heiti" charset="-122"/>
                </a:rPr>
                <a:t>感</a:t>
              </a:r>
              <a:endParaRPr lang="zh-CN" altLang="en-US" sz="4265" dirty="0">
                <a:solidFill>
                  <a:srgbClr val="23158B"/>
                </a:solidFill>
                <a:latin typeface="inpin heiti" charset="-122"/>
                <a:ea typeface="inpin heiti" charset="-122"/>
              </a:endParaRPr>
            </a:p>
          </p:txBody>
        </p:sp>
      </p:grpSp>
      <p:grpSp>
        <p:nvGrpSpPr>
          <p:cNvPr id="23" name="组合 22"/>
          <p:cNvGrpSpPr/>
          <p:nvPr/>
        </p:nvGrpSpPr>
        <p:grpSpPr>
          <a:xfrm>
            <a:off x="4261908" y="2108384"/>
            <a:ext cx="1023072" cy="1023072"/>
            <a:chOff x="3089954" y="1517788"/>
            <a:chExt cx="767304" cy="767304"/>
          </a:xfrm>
        </p:grpSpPr>
        <p:sp>
          <p:nvSpPr>
            <p:cNvPr id="7" name="椭圆 6"/>
            <p:cNvSpPr/>
            <p:nvPr/>
          </p:nvSpPr>
          <p:spPr>
            <a:xfrm>
              <a:off x="3089954" y="1517788"/>
              <a:ext cx="767304" cy="767304"/>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5" dirty="0">
                <a:solidFill>
                  <a:srgbClr val="B6302E"/>
                </a:solidFill>
                <a:latin typeface="inpin heiti" charset="-122"/>
                <a:ea typeface="inpin heiti" charset="-122"/>
              </a:endParaRPr>
            </a:p>
          </p:txBody>
        </p:sp>
        <p:sp>
          <p:nvSpPr>
            <p:cNvPr id="8" name="文本框 7"/>
            <p:cNvSpPr txBox="1"/>
            <p:nvPr/>
          </p:nvSpPr>
          <p:spPr>
            <a:xfrm>
              <a:off x="3158993" y="1594633"/>
              <a:ext cx="441226" cy="561023"/>
            </a:xfrm>
            <a:prstGeom prst="rect">
              <a:avLst/>
            </a:prstGeom>
            <a:noFill/>
          </p:spPr>
          <p:txBody>
            <a:bodyPr wrap="square" rtlCol="0">
              <a:spAutoFit/>
            </a:bodyPr>
            <a:lstStyle/>
            <a:p>
              <a:r>
                <a:rPr lang="zh-CN" altLang="en-US" sz="4265" dirty="0" smtClean="0">
                  <a:solidFill>
                    <a:srgbClr val="23158B"/>
                  </a:solidFill>
                  <a:latin typeface="inpin heiti" charset="-122"/>
                  <a:ea typeface="inpin heiti" charset="-122"/>
                </a:rPr>
                <a:t>谢</a:t>
              </a:r>
              <a:endParaRPr lang="zh-CN" altLang="en-US" sz="4265" dirty="0">
                <a:solidFill>
                  <a:srgbClr val="23158B"/>
                </a:solidFill>
                <a:latin typeface="inpin heiti" charset="-122"/>
                <a:ea typeface="inpin heiti" charset="-122"/>
              </a:endParaRPr>
            </a:p>
          </p:txBody>
        </p:sp>
      </p:grpSp>
      <p:grpSp>
        <p:nvGrpSpPr>
          <p:cNvPr id="24" name="组合 23"/>
          <p:cNvGrpSpPr/>
          <p:nvPr/>
        </p:nvGrpSpPr>
        <p:grpSpPr>
          <a:xfrm>
            <a:off x="5436515" y="2108384"/>
            <a:ext cx="1023072" cy="1023072"/>
            <a:chOff x="3958877" y="1517788"/>
            <a:chExt cx="767304" cy="767304"/>
          </a:xfrm>
        </p:grpSpPr>
        <p:sp>
          <p:nvSpPr>
            <p:cNvPr id="10" name="椭圆 9"/>
            <p:cNvSpPr/>
            <p:nvPr/>
          </p:nvSpPr>
          <p:spPr>
            <a:xfrm>
              <a:off x="3958877" y="1517788"/>
              <a:ext cx="767304" cy="767304"/>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5" dirty="0">
                <a:solidFill>
                  <a:srgbClr val="B6302E"/>
                </a:solidFill>
                <a:latin typeface="inpin heiti" charset="-122"/>
                <a:ea typeface="inpin heiti" charset="-122"/>
              </a:endParaRPr>
            </a:p>
          </p:txBody>
        </p:sp>
        <p:sp>
          <p:nvSpPr>
            <p:cNvPr id="11" name="文本框 10"/>
            <p:cNvSpPr txBox="1"/>
            <p:nvPr/>
          </p:nvSpPr>
          <p:spPr>
            <a:xfrm>
              <a:off x="4058416" y="1601730"/>
              <a:ext cx="441226" cy="561023"/>
            </a:xfrm>
            <a:prstGeom prst="rect">
              <a:avLst/>
            </a:prstGeom>
            <a:noFill/>
          </p:spPr>
          <p:txBody>
            <a:bodyPr wrap="square" rtlCol="0">
              <a:spAutoFit/>
            </a:bodyPr>
            <a:lstStyle/>
            <a:p>
              <a:r>
                <a:rPr lang="zh-CN" altLang="en-US" sz="4265" dirty="0" smtClean="0">
                  <a:solidFill>
                    <a:srgbClr val="23158B"/>
                  </a:solidFill>
                  <a:latin typeface="inpin heiti" charset="-122"/>
                  <a:ea typeface="inpin heiti" charset="-122"/>
                </a:rPr>
                <a:t>您</a:t>
              </a:r>
              <a:endParaRPr lang="zh-CN" altLang="en-US" sz="4265" dirty="0">
                <a:solidFill>
                  <a:srgbClr val="23158B"/>
                </a:solidFill>
                <a:latin typeface="inpin heiti" charset="-122"/>
                <a:ea typeface="inpin heiti" charset="-122"/>
              </a:endParaRPr>
            </a:p>
          </p:txBody>
        </p:sp>
      </p:grpSp>
      <p:grpSp>
        <p:nvGrpSpPr>
          <p:cNvPr id="25" name="组合 24"/>
          <p:cNvGrpSpPr/>
          <p:nvPr/>
        </p:nvGrpSpPr>
        <p:grpSpPr>
          <a:xfrm>
            <a:off x="6611121" y="2108384"/>
            <a:ext cx="1023072" cy="1023072"/>
            <a:chOff x="4833659" y="1517788"/>
            <a:chExt cx="767304" cy="767304"/>
          </a:xfrm>
        </p:grpSpPr>
        <p:sp>
          <p:nvSpPr>
            <p:cNvPr id="13" name="椭圆 12"/>
            <p:cNvSpPr/>
            <p:nvPr/>
          </p:nvSpPr>
          <p:spPr>
            <a:xfrm>
              <a:off x="4833659" y="1517788"/>
              <a:ext cx="767304" cy="767304"/>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5" dirty="0">
                <a:solidFill>
                  <a:srgbClr val="B6302E"/>
                </a:solidFill>
                <a:latin typeface="inpin heiti" charset="-122"/>
                <a:ea typeface="inpin heiti" charset="-122"/>
              </a:endParaRPr>
            </a:p>
          </p:txBody>
        </p:sp>
        <p:sp>
          <p:nvSpPr>
            <p:cNvPr id="14" name="文本框 13"/>
            <p:cNvSpPr txBox="1"/>
            <p:nvPr/>
          </p:nvSpPr>
          <p:spPr>
            <a:xfrm>
              <a:off x="4933198" y="1601730"/>
              <a:ext cx="441226" cy="561023"/>
            </a:xfrm>
            <a:prstGeom prst="rect">
              <a:avLst/>
            </a:prstGeom>
            <a:noFill/>
          </p:spPr>
          <p:txBody>
            <a:bodyPr wrap="square" rtlCol="0">
              <a:spAutoFit/>
            </a:bodyPr>
            <a:lstStyle/>
            <a:p>
              <a:r>
                <a:rPr lang="zh-CN" altLang="en-US" sz="4265" dirty="0" smtClean="0">
                  <a:solidFill>
                    <a:srgbClr val="23158B"/>
                  </a:solidFill>
                  <a:latin typeface="inpin heiti" charset="-122"/>
                  <a:ea typeface="inpin heiti" charset="-122"/>
                </a:rPr>
                <a:t>的</a:t>
              </a:r>
              <a:endParaRPr lang="zh-CN" altLang="en-US" sz="4265" dirty="0">
                <a:solidFill>
                  <a:srgbClr val="23158B"/>
                </a:solidFill>
                <a:latin typeface="inpin heiti" charset="-122"/>
                <a:ea typeface="inpin heiti" charset="-122"/>
              </a:endParaRPr>
            </a:p>
          </p:txBody>
        </p:sp>
      </p:grpSp>
      <p:grpSp>
        <p:nvGrpSpPr>
          <p:cNvPr id="26" name="组合 25"/>
          <p:cNvGrpSpPr/>
          <p:nvPr/>
        </p:nvGrpSpPr>
        <p:grpSpPr>
          <a:xfrm>
            <a:off x="7785728" y="2108384"/>
            <a:ext cx="1023072" cy="1023072"/>
            <a:chOff x="5666375" y="1517788"/>
            <a:chExt cx="767304" cy="767304"/>
          </a:xfrm>
        </p:grpSpPr>
        <p:sp>
          <p:nvSpPr>
            <p:cNvPr id="16" name="椭圆 15"/>
            <p:cNvSpPr/>
            <p:nvPr/>
          </p:nvSpPr>
          <p:spPr>
            <a:xfrm>
              <a:off x="5666375" y="1517788"/>
              <a:ext cx="767304" cy="767304"/>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5" dirty="0">
                <a:solidFill>
                  <a:srgbClr val="B6302E"/>
                </a:solidFill>
                <a:latin typeface="inpin heiti" charset="-122"/>
                <a:ea typeface="inpin heiti" charset="-122"/>
              </a:endParaRPr>
            </a:p>
          </p:txBody>
        </p:sp>
        <p:sp>
          <p:nvSpPr>
            <p:cNvPr id="17" name="文本框 16"/>
            <p:cNvSpPr txBox="1"/>
            <p:nvPr/>
          </p:nvSpPr>
          <p:spPr>
            <a:xfrm>
              <a:off x="5765914" y="1601730"/>
              <a:ext cx="441226" cy="561023"/>
            </a:xfrm>
            <a:prstGeom prst="rect">
              <a:avLst/>
            </a:prstGeom>
            <a:noFill/>
          </p:spPr>
          <p:txBody>
            <a:bodyPr wrap="square" rtlCol="0">
              <a:spAutoFit/>
            </a:bodyPr>
            <a:lstStyle/>
            <a:p>
              <a:r>
                <a:rPr lang="zh-CN" altLang="en-US" sz="4265" dirty="0">
                  <a:solidFill>
                    <a:srgbClr val="23158B"/>
                  </a:solidFill>
                  <a:latin typeface="inpin heiti" charset="-122"/>
                  <a:ea typeface="inpin heiti" charset="-122"/>
                </a:rPr>
                <a:t>观</a:t>
              </a:r>
              <a:endParaRPr lang="zh-CN" altLang="en-US" sz="4265" dirty="0">
                <a:solidFill>
                  <a:srgbClr val="23158B"/>
                </a:solidFill>
                <a:latin typeface="inpin heiti" charset="-122"/>
                <a:ea typeface="inpin heiti" charset="-122"/>
              </a:endParaRPr>
            </a:p>
          </p:txBody>
        </p:sp>
      </p:grpSp>
      <p:grpSp>
        <p:nvGrpSpPr>
          <p:cNvPr id="27" name="组合 26"/>
          <p:cNvGrpSpPr/>
          <p:nvPr/>
        </p:nvGrpSpPr>
        <p:grpSpPr>
          <a:xfrm>
            <a:off x="8960337" y="2108384"/>
            <a:ext cx="1023072" cy="1023072"/>
            <a:chOff x="6580553" y="1517788"/>
            <a:chExt cx="767304" cy="767304"/>
          </a:xfrm>
        </p:grpSpPr>
        <p:sp>
          <p:nvSpPr>
            <p:cNvPr id="19" name="椭圆 18"/>
            <p:cNvSpPr/>
            <p:nvPr/>
          </p:nvSpPr>
          <p:spPr>
            <a:xfrm>
              <a:off x="6580553" y="1517788"/>
              <a:ext cx="767304" cy="767304"/>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5" dirty="0">
                <a:solidFill>
                  <a:srgbClr val="B6302E"/>
                </a:solidFill>
                <a:latin typeface="inpin heiti" charset="-122"/>
                <a:ea typeface="inpin heiti" charset="-122"/>
              </a:endParaRPr>
            </a:p>
          </p:txBody>
        </p:sp>
        <p:sp>
          <p:nvSpPr>
            <p:cNvPr id="20" name="文本框 19"/>
            <p:cNvSpPr txBox="1"/>
            <p:nvPr/>
          </p:nvSpPr>
          <p:spPr>
            <a:xfrm>
              <a:off x="6680092" y="1601730"/>
              <a:ext cx="441226" cy="561023"/>
            </a:xfrm>
            <a:prstGeom prst="rect">
              <a:avLst/>
            </a:prstGeom>
            <a:noFill/>
          </p:spPr>
          <p:txBody>
            <a:bodyPr wrap="square" rtlCol="0">
              <a:spAutoFit/>
            </a:bodyPr>
            <a:lstStyle/>
            <a:p>
              <a:r>
                <a:rPr lang="zh-CN" altLang="en-US" sz="4265" dirty="0" smtClean="0">
                  <a:solidFill>
                    <a:srgbClr val="23158B"/>
                  </a:solidFill>
                  <a:latin typeface="inpin heiti" charset="-122"/>
                  <a:ea typeface="inpin heiti" charset="-122"/>
                </a:rPr>
                <a:t>看</a:t>
              </a:r>
              <a:endParaRPr lang="zh-CN" altLang="en-US" sz="4265" dirty="0">
                <a:solidFill>
                  <a:srgbClr val="23158B"/>
                </a:solidFill>
                <a:latin typeface="inpin heiti" charset="-122"/>
                <a:ea typeface="inpin heiti" charset="-122"/>
              </a:endParaRPr>
            </a:p>
          </p:txBody>
        </p:sp>
      </p:grpSp>
      <p:sp>
        <p:nvSpPr>
          <p:cNvPr id="28" name="圆角矩形 27"/>
          <p:cNvSpPr/>
          <p:nvPr/>
        </p:nvSpPr>
        <p:spPr>
          <a:xfrm>
            <a:off x="3757760" y="3412713"/>
            <a:ext cx="5335296" cy="53275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inpin heiti" charset="-122"/>
              <a:ea typeface="inpin heiti" charset="-122"/>
            </a:endParaRPr>
          </a:p>
        </p:txBody>
      </p:sp>
      <p:sp>
        <p:nvSpPr>
          <p:cNvPr id="29" name="文本框 28"/>
          <p:cNvSpPr txBox="1"/>
          <p:nvPr/>
        </p:nvSpPr>
        <p:spPr>
          <a:xfrm>
            <a:off x="4626433" y="3412549"/>
            <a:ext cx="3230880" cy="460375"/>
          </a:xfrm>
          <a:prstGeom prst="rect">
            <a:avLst/>
          </a:prstGeom>
          <a:noFill/>
        </p:spPr>
        <p:txBody>
          <a:bodyPr wrap="none" rtlCol="0">
            <a:spAutoFit/>
          </a:bodyPr>
          <a:lstStyle/>
          <a:p>
            <a:pPr algn="l"/>
            <a:r>
              <a:rPr lang="zh-CN" altLang="en-US" sz="2400" dirty="0" smtClean="0">
                <a:solidFill>
                  <a:schemeClr val="bg1"/>
                </a:solidFill>
                <a:latin typeface="inpin heiti" charset="-122"/>
                <a:ea typeface="inpin heiti" charset="-122"/>
                <a:sym typeface="+mn-ea"/>
              </a:rPr>
              <a:t>重庆工程职业技术学院</a:t>
            </a:r>
            <a:endParaRPr lang="zh-CN" altLang="en-US" sz="2400" dirty="0">
              <a:solidFill>
                <a:schemeClr val="bg1"/>
              </a:solidFill>
              <a:latin typeface="inpin heiti" charset="-122"/>
              <a:ea typeface="inpin heiti" charset="-122"/>
            </a:endParaRPr>
          </a:p>
        </p:txBody>
      </p:sp>
      <p:sp>
        <p:nvSpPr>
          <p:cNvPr id="30" name="文本框 29"/>
          <p:cNvSpPr txBox="1"/>
          <p:nvPr/>
        </p:nvSpPr>
        <p:spPr>
          <a:xfrm>
            <a:off x="4416140" y="4040460"/>
            <a:ext cx="3992880" cy="460375"/>
          </a:xfrm>
          <a:prstGeom prst="rect">
            <a:avLst/>
          </a:prstGeom>
          <a:noFill/>
        </p:spPr>
        <p:txBody>
          <a:bodyPr wrap="none" rtlCol="0">
            <a:spAutoFit/>
          </a:bodyPr>
          <a:lstStyle/>
          <a:p>
            <a:r>
              <a:rPr lang="en-US" altLang="zh-CN" sz="2400" dirty="0" smtClean="0">
                <a:solidFill>
                  <a:schemeClr val="bg1"/>
                </a:solidFill>
                <a:latin typeface="inpin heiti" charset="-122"/>
                <a:ea typeface="inpin heiti" charset="-122"/>
              </a:rPr>
              <a:t>Intelligent Manufacturing</a:t>
            </a:r>
            <a:endParaRPr lang="zh-CN" altLang="en-US" sz="2400" dirty="0">
              <a:solidFill>
                <a:schemeClr val="bg1"/>
              </a:solidFill>
              <a:latin typeface="inpin heiti" charset="-122"/>
              <a:ea typeface="inpin heiti" charset="-122"/>
            </a:endParaRPr>
          </a:p>
        </p:txBody>
      </p:sp>
      <p:pic>
        <p:nvPicPr>
          <p:cNvPr id="6" name="图片 5" descr="Logocenter"/>
          <p:cNvPicPr>
            <a:picLocks noChangeAspect="1"/>
          </p:cNvPicPr>
          <p:nvPr/>
        </p:nvPicPr>
        <p:blipFill>
          <a:blip r:embed="rId3"/>
          <a:stretch>
            <a:fillRect/>
          </a:stretch>
        </p:blipFill>
        <p:spPr>
          <a:xfrm>
            <a:off x="9795087" y="134620"/>
            <a:ext cx="2229273" cy="7569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3"/>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2" presetClass="entr" presetSubtype="1" fill="hold" nodeType="afterEffect" p14:presetBounceEnd="53000">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14:bounceEnd="53000">
                                          <p:cBhvr additive="base">
                                            <p:cTn id="13" dur="750" fill="hold"/>
                                            <p:tgtEl>
                                              <p:spTgt spid="22"/>
                                            </p:tgtEl>
                                            <p:attrNameLst>
                                              <p:attrName>ppt_x</p:attrName>
                                            </p:attrNameLst>
                                          </p:cBhvr>
                                          <p:tavLst>
                                            <p:tav tm="0">
                                              <p:val>
                                                <p:strVal val="#ppt_x"/>
                                              </p:val>
                                            </p:tav>
                                            <p:tav tm="100000">
                                              <p:val>
                                                <p:strVal val="#ppt_x"/>
                                              </p:val>
                                            </p:tav>
                                          </p:tavLst>
                                        </p:anim>
                                        <p:anim calcmode="lin" valueType="num" p14:bounceEnd="53000">
                                          <p:cBhvr additive="base">
                                            <p:cTn id="14" dur="750" fill="hold"/>
                                            <p:tgtEl>
                                              <p:spTgt spid="22"/>
                                            </p:tgtEl>
                                            <p:attrNameLst>
                                              <p:attrName>ppt_y</p:attrName>
                                            </p:attrNameLst>
                                          </p:cBhvr>
                                          <p:tavLst>
                                            <p:tav tm="0">
                                              <p:val>
                                                <p:strVal val="0-#ppt_h/2"/>
                                              </p:val>
                                            </p:tav>
                                            <p:tav tm="100000">
                                              <p:val>
                                                <p:strVal val="#ppt_y"/>
                                              </p:val>
                                            </p:tav>
                                          </p:tavLst>
                                        </p:anim>
                                      </p:childTnLst>
                                    </p:cTn>
                                  </p:par>
                                  <p:par>
                                    <p:cTn id="15" presetID="2" presetClass="entr" presetSubtype="1" fill="hold" nodeType="withEffect" p14:presetBounceEnd="53000">
                                      <p:stCondLst>
                                        <p:cond delay="250"/>
                                      </p:stCondLst>
                                      <p:childTnLst>
                                        <p:set>
                                          <p:cBhvr>
                                            <p:cTn id="16" dur="1" fill="hold">
                                              <p:stCondLst>
                                                <p:cond delay="0"/>
                                              </p:stCondLst>
                                            </p:cTn>
                                            <p:tgtEl>
                                              <p:spTgt spid="23"/>
                                            </p:tgtEl>
                                            <p:attrNameLst>
                                              <p:attrName>style.visibility</p:attrName>
                                            </p:attrNameLst>
                                          </p:cBhvr>
                                          <p:to>
                                            <p:strVal val="visible"/>
                                          </p:to>
                                        </p:set>
                                        <p:anim calcmode="lin" valueType="num" p14:bounceEnd="53000">
                                          <p:cBhvr additive="base">
                                            <p:cTn id="17" dur="750" fill="hold"/>
                                            <p:tgtEl>
                                              <p:spTgt spid="23"/>
                                            </p:tgtEl>
                                            <p:attrNameLst>
                                              <p:attrName>ppt_x</p:attrName>
                                            </p:attrNameLst>
                                          </p:cBhvr>
                                          <p:tavLst>
                                            <p:tav tm="0">
                                              <p:val>
                                                <p:strVal val="#ppt_x"/>
                                              </p:val>
                                            </p:tav>
                                            <p:tav tm="100000">
                                              <p:val>
                                                <p:strVal val="#ppt_x"/>
                                              </p:val>
                                            </p:tav>
                                          </p:tavLst>
                                        </p:anim>
                                        <p:anim calcmode="lin" valueType="num" p14:bounceEnd="53000">
                                          <p:cBhvr additive="base">
                                            <p:cTn id="18" dur="750" fill="hold"/>
                                            <p:tgtEl>
                                              <p:spTgt spid="23"/>
                                            </p:tgtEl>
                                            <p:attrNameLst>
                                              <p:attrName>ppt_y</p:attrName>
                                            </p:attrNameLst>
                                          </p:cBhvr>
                                          <p:tavLst>
                                            <p:tav tm="0">
                                              <p:val>
                                                <p:strVal val="0-#ppt_h/2"/>
                                              </p:val>
                                            </p:tav>
                                            <p:tav tm="100000">
                                              <p:val>
                                                <p:strVal val="#ppt_y"/>
                                              </p:val>
                                            </p:tav>
                                          </p:tavLst>
                                        </p:anim>
                                      </p:childTnLst>
                                    </p:cTn>
                                  </p:par>
                                  <p:par>
                                    <p:cTn id="19" presetID="2" presetClass="entr" presetSubtype="1" fill="hold" nodeType="withEffect" p14:presetBounceEnd="53000">
                                      <p:stCondLst>
                                        <p:cond delay="500"/>
                                      </p:stCondLst>
                                      <p:childTnLst>
                                        <p:set>
                                          <p:cBhvr>
                                            <p:cTn id="20" dur="1" fill="hold">
                                              <p:stCondLst>
                                                <p:cond delay="0"/>
                                              </p:stCondLst>
                                            </p:cTn>
                                            <p:tgtEl>
                                              <p:spTgt spid="24"/>
                                            </p:tgtEl>
                                            <p:attrNameLst>
                                              <p:attrName>style.visibility</p:attrName>
                                            </p:attrNameLst>
                                          </p:cBhvr>
                                          <p:to>
                                            <p:strVal val="visible"/>
                                          </p:to>
                                        </p:set>
                                        <p:anim calcmode="lin" valueType="num" p14:bounceEnd="53000">
                                          <p:cBhvr additive="base">
                                            <p:cTn id="21" dur="750" fill="hold"/>
                                            <p:tgtEl>
                                              <p:spTgt spid="24"/>
                                            </p:tgtEl>
                                            <p:attrNameLst>
                                              <p:attrName>ppt_x</p:attrName>
                                            </p:attrNameLst>
                                          </p:cBhvr>
                                          <p:tavLst>
                                            <p:tav tm="0">
                                              <p:val>
                                                <p:strVal val="#ppt_x"/>
                                              </p:val>
                                            </p:tav>
                                            <p:tav tm="100000">
                                              <p:val>
                                                <p:strVal val="#ppt_x"/>
                                              </p:val>
                                            </p:tav>
                                          </p:tavLst>
                                        </p:anim>
                                        <p:anim calcmode="lin" valueType="num" p14:bounceEnd="53000">
                                          <p:cBhvr additive="base">
                                            <p:cTn id="22" dur="750" fill="hold"/>
                                            <p:tgtEl>
                                              <p:spTgt spid="24"/>
                                            </p:tgtEl>
                                            <p:attrNameLst>
                                              <p:attrName>ppt_y</p:attrName>
                                            </p:attrNameLst>
                                          </p:cBhvr>
                                          <p:tavLst>
                                            <p:tav tm="0">
                                              <p:val>
                                                <p:strVal val="0-#ppt_h/2"/>
                                              </p:val>
                                            </p:tav>
                                            <p:tav tm="100000">
                                              <p:val>
                                                <p:strVal val="#ppt_y"/>
                                              </p:val>
                                            </p:tav>
                                          </p:tavLst>
                                        </p:anim>
                                      </p:childTnLst>
                                    </p:cTn>
                                  </p:par>
                                  <p:par>
                                    <p:cTn id="23" presetID="2" presetClass="entr" presetSubtype="1" fill="hold" nodeType="withEffect" p14:presetBounceEnd="53000">
                                      <p:stCondLst>
                                        <p:cond delay="750"/>
                                      </p:stCondLst>
                                      <p:childTnLst>
                                        <p:set>
                                          <p:cBhvr>
                                            <p:cTn id="24" dur="1" fill="hold">
                                              <p:stCondLst>
                                                <p:cond delay="0"/>
                                              </p:stCondLst>
                                            </p:cTn>
                                            <p:tgtEl>
                                              <p:spTgt spid="25"/>
                                            </p:tgtEl>
                                            <p:attrNameLst>
                                              <p:attrName>style.visibility</p:attrName>
                                            </p:attrNameLst>
                                          </p:cBhvr>
                                          <p:to>
                                            <p:strVal val="visible"/>
                                          </p:to>
                                        </p:set>
                                        <p:anim calcmode="lin" valueType="num" p14:bounceEnd="53000">
                                          <p:cBhvr additive="base">
                                            <p:cTn id="25" dur="750" fill="hold"/>
                                            <p:tgtEl>
                                              <p:spTgt spid="25"/>
                                            </p:tgtEl>
                                            <p:attrNameLst>
                                              <p:attrName>ppt_x</p:attrName>
                                            </p:attrNameLst>
                                          </p:cBhvr>
                                          <p:tavLst>
                                            <p:tav tm="0">
                                              <p:val>
                                                <p:strVal val="#ppt_x"/>
                                              </p:val>
                                            </p:tav>
                                            <p:tav tm="100000">
                                              <p:val>
                                                <p:strVal val="#ppt_x"/>
                                              </p:val>
                                            </p:tav>
                                          </p:tavLst>
                                        </p:anim>
                                        <p:anim calcmode="lin" valueType="num" p14:bounceEnd="53000">
                                          <p:cBhvr additive="base">
                                            <p:cTn id="26" dur="750" fill="hold"/>
                                            <p:tgtEl>
                                              <p:spTgt spid="25"/>
                                            </p:tgtEl>
                                            <p:attrNameLst>
                                              <p:attrName>ppt_y</p:attrName>
                                            </p:attrNameLst>
                                          </p:cBhvr>
                                          <p:tavLst>
                                            <p:tav tm="0">
                                              <p:val>
                                                <p:strVal val="0-#ppt_h/2"/>
                                              </p:val>
                                            </p:tav>
                                            <p:tav tm="100000">
                                              <p:val>
                                                <p:strVal val="#ppt_y"/>
                                              </p:val>
                                            </p:tav>
                                          </p:tavLst>
                                        </p:anim>
                                      </p:childTnLst>
                                    </p:cTn>
                                  </p:par>
                                  <p:par>
                                    <p:cTn id="27" presetID="2" presetClass="entr" presetSubtype="1" fill="hold" nodeType="withEffect" p14:presetBounceEnd="53000">
                                      <p:stCondLst>
                                        <p:cond delay="1000"/>
                                      </p:stCondLst>
                                      <p:childTnLst>
                                        <p:set>
                                          <p:cBhvr>
                                            <p:cTn id="28" dur="1" fill="hold">
                                              <p:stCondLst>
                                                <p:cond delay="0"/>
                                              </p:stCondLst>
                                            </p:cTn>
                                            <p:tgtEl>
                                              <p:spTgt spid="26"/>
                                            </p:tgtEl>
                                            <p:attrNameLst>
                                              <p:attrName>style.visibility</p:attrName>
                                            </p:attrNameLst>
                                          </p:cBhvr>
                                          <p:to>
                                            <p:strVal val="visible"/>
                                          </p:to>
                                        </p:set>
                                        <p:anim calcmode="lin" valueType="num" p14:bounceEnd="53000">
                                          <p:cBhvr additive="base">
                                            <p:cTn id="29" dur="750" fill="hold"/>
                                            <p:tgtEl>
                                              <p:spTgt spid="26"/>
                                            </p:tgtEl>
                                            <p:attrNameLst>
                                              <p:attrName>ppt_x</p:attrName>
                                            </p:attrNameLst>
                                          </p:cBhvr>
                                          <p:tavLst>
                                            <p:tav tm="0">
                                              <p:val>
                                                <p:strVal val="#ppt_x"/>
                                              </p:val>
                                            </p:tav>
                                            <p:tav tm="100000">
                                              <p:val>
                                                <p:strVal val="#ppt_x"/>
                                              </p:val>
                                            </p:tav>
                                          </p:tavLst>
                                        </p:anim>
                                        <p:anim calcmode="lin" valueType="num" p14:bounceEnd="53000">
                                          <p:cBhvr additive="base">
                                            <p:cTn id="30" dur="750" fill="hold"/>
                                            <p:tgtEl>
                                              <p:spTgt spid="26"/>
                                            </p:tgtEl>
                                            <p:attrNameLst>
                                              <p:attrName>ppt_y</p:attrName>
                                            </p:attrNameLst>
                                          </p:cBhvr>
                                          <p:tavLst>
                                            <p:tav tm="0">
                                              <p:val>
                                                <p:strVal val="0-#ppt_h/2"/>
                                              </p:val>
                                            </p:tav>
                                            <p:tav tm="100000">
                                              <p:val>
                                                <p:strVal val="#ppt_y"/>
                                              </p:val>
                                            </p:tav>
                                          </p:tavLst>
                                        </p:anim>
                                      </p:childTnLst>
                                    </p:cTn>
                                  </p:par>
                                  <p:par>
                                    <p:cTn id="31" presetID="2" presetClass="entr" presetSubtype="1" fill="hold" nodeType="withEffect" p14:presetBounceEnd="53000">
                                      <p:stCondLst>
                                        <p:cond delay="1200"/>
                                      </p:stCondLst>
                                      <p:childTnLst>
                                        <p:set>
                                          <p:cBhvr>
                                            <p:cTn id="32" dur="1" fill="hold">
                                              <p:stCondLst>
                                                <p:cond delay="0"/>
                                              </p:stCondLst>
                                            </p:cTn>
                                            <p:tgtEl>
                                              <p:spTgt spid="27"/>
                                            </p:tgtEl>
                                            <p:attrNameLst>
                                              <p:attrName>style.visibility</p:attrName>
                                            </p:attrNameLst>
                                          </p:cBhvr>
                                          <p:to>
                                            <p:strVal val="visible"/>
                                          </p:to>
                                        </p:set>
                                        <p:anim calcmode="lin" valueType="num" p14:bounceEnd="53000">
                                          <p:cBhvr additive="base">
                                            <p:cTn id="33" dur="750" fill="hold"/>
                                            <p:tgtEl>
                                              <p:spTgt spid="27"/>
                                            </p:tgtEl>
                                            <p:attrNameLst>
                                              <p:attrName>ppt_x</p:attrName>
                                            </p:attrNameLst>
                                          </p:cBhvr>
                                          <p:tavLst>
                                            <p:tav tm="0">
                                              <p:val>
                                                <p:strVal val="#ppt_x"/>
                                              </p:val>
                                            </p:tav>
                                            <p:tav tm="100000">
                                              <p:val>
                                                <p:strVal val="#ppt_x"/>
                                              </p:val>
                                            </p:tav>
                                          </p:tavLst>
                                        </p:anim>
                                        <p:anim calcmode="lin" valueType="num" p14:bounceEnd="53000">
                                          <p:cBhvr additive="base">
                                            <p:cTn id="34" dur="750" fill="hold"/>
                                            <p:tgtEl>
                                              <p:spTgt spid="27"/>
                                            </p:tgtEl>
                                            <p:attrNameLst>
                                              <p:attrName>ppt_y</p:attrName>
                                            </p:attrNameLst>
                                          </p:cBhvr>
                                          <p:tavLst>
                                            <p:tav tm="0">
                                              <p:val>
                                                <p:strVal val="0-#ppt_h/2"/>
                                              </p:val>
                                            </p:tav>
                                            <p:tav tm="100000">
                                              <p:val>
                                                <p:strVal val="#ppt_y"/>
                                              </p:val>
                                            </p:tav>
                                          </p:tavLst>
                                        </p:anim>
                                      </p:childTnLst>
                                    </p:cTn>
                                  </p:par>
                                </p:childTnLst>
                              </p:cTn>
                            </p:par>
                            <p:par>
                              <p:cTn id="35" fill="hold">
                                <p:stCondLst>
                                  <p:cond delay="2000"/>
                                </p:stCondLst>
                                <p:childTnLst>
                                  <p:par>
                                    <p:cTn id="36" presetID="16" presetClass="entr" presetSubtype="21" fill="hold" grpId="0" nodeType="after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barn(inVertical)">
                                          <p:cBhvr>
                                            <p:cTn id="38" dur="500"/>
                                            <p:tgtEl>
                                              <p:spTgt spid="28"/>
                                            </p:tgtEl>
                                          </p:cBhvr>
                                        </p:animEffect>
                                      </p:childTnLst>
                                    </p:cTn>
                                  </p:par>
                                </p:childTnLst>
                              </p:cTn>
                            </p:par>
                            <p:par>
                              <p:cTn id="39" fill="hold">
                                <p:stCondLst>
                                  <p:cond delay="2500"/>
                                </p:stCondLst>
                                <p:childTnLst>
                                  <p:par>
                                    <p:cTn id="40" presetID="10" presetClass="entr" presetSubtype="0" fill="hold" grpId="0" nodeType="afterEffect">
                                      <p:stCondLst>
                                        <p:cond delay="0"/>
                                      </p:stCondLst>
                                      <p:iterate type="lt">
                                        <p:tmPct val="14000"/>
                                      </p:iterate>
                                      <p:childTnLst>
                                        <p:set>
                                          <p:cBhvr>
                                            <p:cTn id="41" dur="1" fill="hold">
                                              <p:stCondLst>
                                                <p:cond delay="0"/>
                                              </p:stCondLst>
                                            </p:cTn>
                                            <p:tgtEl>
                                              <p:spTgt spid="29"/>
                                            </p:tgtEl>
                                            <p:attrNameLst>
                                              <p:attrName>style.visibility</p:attrName>
                                            </p:attrNameLst>
                                          </p:cBhvr>
                                          <p:to>
                                            <p:strVal val="visible"/>
                                          </p:to>
                                        </p:set>
                                        <p:animEffect transition="in" filter="fade">
                                          <p:cBhvr>
                                            <p:cTn id="42" dur="500"/>
                                            <p:tgtEl>
                                              <p:spTgt spid="29"/>
                                            </p:tgtEl>
                                          </p:cBhvr>
                                        </p:animEffect>
                                      </p:childTnLst>
                                    </p:cTn>
                                  </p:par>
                                </p:childTnLst>
                              </p:cTn>
                            </p:par>
                            <p:par>
                              <p:cTn id="43" fill="hold">
                                <p:stCondLst>
                                  <p:cond delay="3579"/>
                                </p:stCondLst>
                                <p:childTnLst>
                                  <p:par>
                                    <p:cTn id="44" presetID="16" presetClass="entr" presetSubtype="21" fill="hold" grpId="0" nodeType="after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barn(inVertical)">
                                          <p:cBhvr>
                                            <p:cTn id="46" dur="75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bldLvl="0" animBg="1"/>
          <p:bldP spid="29" grpId="0"/>
          <p:bldP spid="3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3"/>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2" presetClass="entr" presetSubtype="1" fill="hold" nodeType="after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additive="base">
                                            <p:cTn id="13" dur="750" fill="hold"/>
                                            <p:tgtEl>
                                              <p:spTgt spid="22"/>
                                            </p:tgtEl>
                                            <p:attrNameLst>
                                              <p:attrName>ppt_x</p:attrName>
                                            </p:attrNameLst>
                                          </p:cBhvr>
                                          <p:tavLst>
                                            <p:tav tm="0">
                                              <p:val>
                                                <p:strVal val="#ppt_x"/>
                                              </p:val>
                                            </p:tav>
                                            <p:tav tm="100000">
                                              <p:val>
                                                <p:strVal val="#ppt_x"/>
                                              </p:val>
                                            </p:tav>
                                          </p:tavLst>
                                        </p:anim>
                                        <p:anim calcmode="lin" valueType="num">
                                          <p:cBhvr additive="base">
                                            <p:cTn id="14" dur="750" fill="hold"/>
                                            <p:tgtEl>
                                              <p:spTgt spid="22"/>
                                            </p:tgtEl>
                                            <p:attrNameLst>
                                              <p:attrName>ppt_y</p:attrName>
                                            </p:attrNameLst>
                                          </p:cBhvr>
                                          <p:tavLst>
                                            <p:tav tm="0">
                                              <p:val>
                                                <p:strVal val="0-#ppt_h/2"/>
                                              </p:val>
                                            </p:tav>
                                            <p:tav tm="100000">
                                              <p:val>
                                                <p:strVal val="#ppt_y"/>
                                              </p:val>
                                            </p:tav>
                                          </p:tavLst>
                                        </p:anim>
                                      </p:childTnLst>
                                    </p:cTn>
                                  </p:par>
                                  <p:par>
                                    <p:cTn id="15" presetID="2" presetClass="entr" presetSubtype="1" fill="hold" nodeType="withEffect">
                                      <p:stCondLst>
                                        <p:cond delay="250"/>
                                      </p:stCondLst>
                                      <p:childTnLst>
                                        <p:set>
                                          <p:cBhvr>
                                            <p:cTn id="16" dur="1" fill="hold">
                                              <p:stCondLst>
                                                <p:cond delay="0"/>
                                              </p:stCondLst>
                                            </p:cTn>
                                            <p:tgtEl>
                                              <p:spTgt spid="23"/>
                                            </p:tgtEl>
                                            <p:attrNameLst>
                                              <p:attrName>style.visibility</p:attrName>
                                            </p:attrNameLst>
                                          </p:cBhvr>
                                          <p:to>
                                            <p:strVal val="visible"/>
                                          </p:to>
                                        </p:set>
                                        <p:anim calcmode="lin" valueType="num">
                                          <p:cBhvr additive="base">
                                            <p:cTn id="17" dur="750" fill="hold"/>
                                            <p:tgtEl>
                                              <p:spTgt spid="23"/>
                                            </p:tgtEl>
                                            <p:attrNameLst>
                                              <p:attrName>ppt_x</p:attrName>
                                            </p:attrNameLst>
                                          </p:cBhvr>
                                          <p:tavLst>
                                            <p:tav tm="0">
                                              <p:val>
                                                <p:strVal val="#ppt_x"/>
                                              </p:val>
                                            </p:tav>
                                            <p:tav tm="100000">
                                              <p:val>
                                                <p:strVal val="#ppt_x"/>
                                              </p:val>
                                            </p:tav>
                                          </p:tavLst>
                                        </p:anim>
                                        <p:anim calcmode="lin" valueType="num">
                                          <p:cBhvr additive="base">
                                            <p:cTn id="18" dur="750" fill="hold"/>
                                            <p:tgtEl>
                                              <p:spTgt spid="23"/>
                                            </p:tgtEl>
                                            <p:attrNameLst>
                                              <p:attrName>ppt_y</p:attrName>
                                            </p:attrNameLst>
                                          </p:cBhvr>
                                          <p:tavLst>
                                            <p:tav tm="0">
                                              <p:val>
                                                <p:strVal val="0-#ppt_h/2"/>
                                              </p:val>
                                            </p:tav>
                                            <p:tav tm="100000">
                                              <p:val>
                                                <p:strVal val="#ppt_y"/>
                                              </p:val>
                                            </p:tav>
                                          </p:tavLst>
                                        </p:anim>
                                      </p:childTnLst>
                                    </p:cTn>
                                  </p:par>
                                  <p:par>
                                    <p:cTn id="19" presetID="2" presetClass="entr" presetSubtype="1" fill="hold" nodeType="withEffect">
                                      <p:stCondLst>
                                        <p:cond delay="500"/>
                                      </p:stCondLst>
                                      <p:childTnLst>
                                        <p:set>
                                          <p:cBhvr>
                                            <p:cTn id="20" dur="1" fill="hold">
                                              <p:stCondLst>
                                                <p:cond delay="0"/>
                                              </p:stCondLst>
                                            </p:cTn>
                                            <p:tgtEl>
                                              <p:spTgt spid="24"/>
                                            </p:tgtEl>
                                            <p:attrNameLst>
                                              <p:attrName>style.visibility</p:attrName>
                                            </p:attrNameLst>
                                          </p:cBhvr>
                                          <p:to>
                                            <p:strVal val="visible"/>
                                          </p:to>
                                        </p:set>
                                        <p:anim calcmode="lin" valueType="num">
                                          <p:cBhvr additive="base">
                                            <p:cTn id="21" dur="750" fill="hold"/>
                                            <p:tgtEl>
                                              <p:spTgt spid="24"/>
                                            </p:tgtEl>
                                            <p:attrNameLst>
                                              <p:attrName>ppt_x</p:attrName>
                                            </p:attrNameLst>
                                          </p:cBhvr>
                                          <p:tavLst>
                                            <p:tav tm="0">
                                              <p:val>
                                                <p:strVal val="#ppt_x"/>
                                              </p:val>
                                            </p:tav>
                                            <p:tav tm="100000">
                                              <p:val>
                                                <p:strVal val="#ppt_x"/>
                                              </p:val>
                                            </p:tav>
                                          </p:tavLst>
                                        </p:anim>
                                        <p:anim calcmode="lin" valueType="num">
                                          <p:cBhvr additive="base">
                                            <p:cTn id="22" dur="750" fill="hold"/>
                                            <p:tgtEl>
                                              <p:spTgt spid="24"/>
                                            </p:tgtEl>
                                            <p:attrNameLst>
                                              <p:attrName>ppt_y</p:attrName>
                                            </p:attrNameLst>
                                          </p:cBhvr>
                                          <p:tavLst>
                                            <p:tav tm="0">
                                              <p:val>
                                                <p:strVal val="0-#ppt_h/2"/>
                                              </p:val>
                                            </p:tav>
                                            <p:tav tm="100000">
                                              <p:val>
                                                <p:strVal val="#ppt_y"/>
                                              </p:val>
                                            </p:tav>
                                          </p:tavLst>
                                        </p:anim>
                                      </p:childTnLst>
                                    </p:cTn>
                                  </p:par>
                                  <p:par>
                                    <p:cTn id="23" presetID="2" presetClass="entr" presetSubtype="1" fill="hold" nodeType="withEffect">
                                      <p:stCondLst>
                                        <p:cond delay="750"/>
                                      </p:stCondLst>
                                      <p:childTnLst>
                                        <p:set>
                                          <p:cBhvr>
                                            <p:cTn id="24" dur="1" fill="hold">
                                              <p:stCondLst>
                                                <p:cond delay="0"/>
                                              </p:stCondLst>
                                            </p:cTn>
                                            <p:tgtEl>
                                              <p:spTgt spid="25"/>
                                            </p:tgtEl>
                                            <p:attrNameLst>
                                              <p:attrName>style.visibility</p:attrName>
                                            </p:attrNameLst>
                                          </p:cBhvr>
                                          <p:to>
                                            <p:strVal val="visible"/>
                                          </p:to>
                                        </p:set>
                                        <p:anim calcmode="lin" valueType="num">
                                          <p:cBhvr additive="base">
                                            <p:cTn id="25" dur="750" fill="hold"/>
                                            <p:tgtEl>
                                              <p:spTgt spid="25"/>
                                            </p:tgtEl>
                                            <p:attrNameLst>
                                              <p:attrName>ppt_x</p:attrName>
                                            </p:attrNameLst>
                                          </p:cBhvr>
                                          <p:tavLst>
                                            <p:tav tm="0">
                                              <p:val>
                                                <p:strVal val="#ppt_x"/>
                                              </p:val>
                                            </p:tav>
                                            <p:tav tm="100000">
                                              <p:val>
                                                <p:strVal val="#ppt_x"/>
                                              </p:val>
                                            </p:tav>
                                          </p:tavLst>
                                        </p:anim>
                                        <p:anim calcmode="lin" valueType="num">
                                          <p:cBhvr additive="base">
                                            <p:cTn id="26" dur="750" fill="hold"/>
                                            <p:tgtEl>
                                              <p:spTgt spid="25"/>
                                            </p:tgtEl>
                                            <p:attrNameLst>
                                              <p:attrName>ppt_y</p:attrName>
                                            </p:attrNameLst>
                                          </p:cBhvr>
                                          <p:tavLst>
                                            <p:tav tm="0">
                                              <p:val>
                                                <p:strVal val="0-#ppt_h/2"/>
                                              </p:val>
                                            </p:tav>
                                            <p:tav tm="100000">
                                              <p:val>
                                                <p:strVal val="#ppt_y"/>
                                              </p:val>
                                            </p:tav>
                                          </p:tavLst>
                                        </p:anim>
                                      </p:childTnLst>
                                    </p:cTn>
                                  </p:par>
                                  <p:par>
                                    <p:cTn id="27" presetID="2" presetClass="entr" presetSubtype="1" fill="hold" nodeType="withEffect">
                                      <p:stCondLst>
                                        <p:cond delay="1000"/>
                                      </p:stCondLst>
                                      <p:childTnLst>
                                        <p:set>
                                          <p:cBhvr>
                                            <p:cTn id="28" dur="1" fill="hold">
                                              <p:stCondLst>
                                                <p:cond delay="0"/>
                                              </p:stCondLst>
                                            </p:cTn>
                                            <p:tgtEl>
                                              <p:spTgt spid="26"/>
                                            </p:tgtEl>
                                            <p:attrNameLst>
                                              <p:attrName>style.visibility</p:attrName>
                                            </p:attrNameLst>
                                          </p:cBhvr>
                                          <p:to>
                                            <p:strVal val="visible"/>
                                          </p:to>
                                        </p:set>
                                        <p:anim calcmode="lin" valueType="num">
                                          <p:cBhvr additive="base">
                                            <p:cTn id="29" dur="750" fill="hold"/>
                                            <p:tgtEl>
                                              <p:spTgt spid="26"/>
                                            </p:tgtEl>
                                            <p:attrNameLst>
                                              <p:attrName>ppt_x</p:attrName>
                                            </p:attrNameLst>
                                          </p:cBhvr>
                                          <p:tavLst>
                                            <p:tav tm="0">
                                              <p:val>
                                                <p:strVal val="#ppt_x"/>
                                              </p:val>
                                            </p:tav>
                                            <p:tav tm="100000">
                                              <p:val>
                                                <p:strVal val="#ppt_x"/>
                                              </p:val>
                                            </p:tav>
                                          </p:tavLst>
                                        </p:anim>
                                        <p:anim calcmode="lin" valueType="num">
                                          <p:cBhvr additive="base">
                                            <p:cTn id="30" dur="750" fill="hold"/>
                                            <p:tgtEl>
                                              <p:spTgt spid="26"/>
                                            </p:tgtEl>
                                            <p:attrNameLst>
                                              <p:attrName>ppt_y</p:attrName>
                                            </p:attrNameLst>
                                          </p:cBhvr>
                                          <p:tavLst>
                                            <p:tav tm="0">
                                              <p:val>
                                                <p:strVal val="0-#ppt_h/2"/>
                                              </p:val>
                                            </p:tav>
                                            <p:tav tm="100000">
                                              <p:val>
                                                <p:strVal val="#ppt_y"/>
                                              </p:val>
                                            </p:tav>
                                          </p:tavLst>
                                        </p:anim>
                                      </p:childTnLst>
                                    </p:cTn>
                                  </p:par>
                                  <p:par>
                                    <p:cTn id="31" presetID="2" presetClass="entr" presetSubtype="1" fill="hold" nodeType="withEffect">
                                      <p:stCondLst>
                                        <p:cond delay="1200"/>
                                      </p:stCondLst>
                                      <p:childTnLst>
                                        <p:set>
                                          <p:cBhvr>
                                            <p:cTn id="32" dur="1" fill="hold">
                                              <p:stCondLst>
                                                <p:cond delay="0"/>
                                              </p:stCondLst>
                                            </p:cTn>
                                            <p:tgtEl>
                                              <p:spTgt spid="27"/>
                                            </p:tgtEl>
                                            <p:attrNameLst>
                                              <p:attrName>style.visibility</p:attrName>
                                            </p:attrNameLst>
                                          </p:cBhvr>
                                          <p:to>
                                            <p:strVal val="visible"/>
                                          </p:to>
                                        </p:set>
                                        <p:anim calcmode="lin" valueType="num">
                                          <p:cBhvr additive="base">
                                            <p:cTn id="33" dur="750" fill="hold"/>
                                            <p:tgtEl>
                                              <p:spTgt spid="27"/>
                                            </p:tgtEl>
                                            <p:attrNameLst>
                                              <p:attrName>ppt_x</p:attrName>
                                            </p:attrNameLst>
                                          </p:cBhvr>
                                          <p:tavLst>
                                            <p:tav tm="0">
                                              <p:val>
                                                <p:strVal val="#ppt_x"/>
                                              </p:val>
                                            </p:tav>
                                            <p:tav tm="100000">
                                              <p:val>
                                                <p:strVal val="#ppt_x"/>
                                              </p:val>
                                            </p:tav>
                                          </p:tavLst>
                                        </p:anim>
                                        <p:anim calcmode="lin" valueType="num">
                                          <p:cBhvr additive="base">
                                            <p:cTn id="34" dur="750" fill="hold"/>
                                            <p:tgtEl>
                                              <p:spTgt spid="27"/>
                                            </p:tgtEl>
                                            <p:attrNameLst>
                                              <p:attrName>ppt_y</p:attrName>
                                            </p:attrNameLst>
                                          </p:cBhvr>
                                          <p:tavLst>
                                            <p:tav tm="0">
                                              <p:val>
                                                <p:strVal val="0-#ppt_h/2"/>
                                              </p:val>
                                            </p:tav>
                                            <p:tav tm="100000">
                                              <p:val>
                                                <p:strVal val="#ppt_y"/>
                                              </p:val>
                                            </p:tav>
                                          </p:tavLst>
                                        </p:anim>
                                      </p:childTnLst>
                                    </p:cTn>
                                  </p:par>
                                </p:childTnLst>
                              </p:cTn>
                            </p:par>
                            <p:par>
                              <p:cTn id="35" fill="hold">
                                <p:stCondLst>
                                  <p:cond delay="2000"/>
                                </p:stCondLst>
                                <p:childTnLst>
                                  <p:par>
                                    <p:cTn id="36" presetID="16" presetClass="entr" presetSubtype="21" fill="hold" grpId="0" nodeType="after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barn(inVertical)">
                                          <p:cBhvr>
                                            <p:cTn id="38" dur="500"/>
                                            <p:tgtEl>
                                              <p:spTgt spid="28"/>
                                            </p:tgtEl>
                                          </p:cBhvr>
                                        </p:animEffect>
                                      </p:childTnLst>
                                    </p:cTn>
                                  </p:par>
                                </p:childTnLst>
                              </p:cTn>
                            </p:par>
                            <p:par>
                              <p:cTn id="39" fill="hold">
                                <p:stCondLst>
                                  <p:cond delay="2500"/>
                                </p:stCondLst>
                                <p:childTnLst>
                                  <p:par>
                                    <p:cTn id="40" presetID="10" presetClass="entr" presetSubtype="0" fill="hold" grpId="0" nodeType="afterEffect">
                                      <p:stCondLst>
                                        <p:cond delay="0"/>
                                      </p:stCondLst>
                                      <p:iterate type="lt">
                                        <p:tmPct val="14000"/>
                                      </p:iterate>
                                      <p:childTnLst>
                                        <p:set>
                                          <p:cBhvr>
                                            <p:cTn id="41" dur="1" fill="hold">
                                              <p:stCondLst>
                                                <p:cond delay="0"/>
                                              </p:stCondLst>
                                            </p:cTn>
                                            <p:tgtEl>
                                              <p:spTgt spid="29"/>
                                            </p:tgtEl>
                                            <p:attrNameLst>
                                              <p:attrName>style.visibility</p:attrName>
                                            </p:attrNameLst>
                                          </p:cBhvr>
                                          <p:to>
                                            <p:strVal val="visible"/>
                                          </p:to>
                                        </p:set>
                                        <p:animEffect transition="in" filter="fade">
                                          <p:cBhvr>
                                            <p:cTn id="42" dur="500"/>
                                            <p:tgtEl>
                                              <p:spTgt spid="29"/>
                                            </p:tgtEl>
                                          </p:cBhvr>
                                        </p:animEffect>
                                      </p:childTnLst>
                                    </p:cTn>
                                  </p:par>
                                </p:childTnLst>
                              </p:cTn>
                            </p:par>
                            <p:par>
                              <p:cTn id="43" fill="hold">
                                <p:stCondLst>
                                  <p:cond delay="3579"/>
                                </p:stCondLst>
                                <p:childTnLst>
                                  <p:par>
                                    <p:cTn id="44" presetID="16" presetClass="entr" presetSubtype="21" fill="hold" grpId="0" nodeType="after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barn(inVertical)">
                                          <p:cBhvr>
                                            <p:cTn id="46" dur="75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bldLvl="0" animBg="1"/>
          <p:bldP spid="29" grpId="0"/>
          <p:bldP spid="30"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644588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371475" y="336550"/>
            <a:ext cx="6339205" cy="605790"/>
          </a:xfrm>
          <a:prstGeom prst="rect">
            <a:avLst/>
          </a:prstGeom>
          <a:noFill/>
        </p:spPr>
        <p:txBody>
          <a:bodyPr wrap="square" rtlCol="0">
            <a:noAutofit/>
          </a:bodyPr>
          <a:lstStyle/>
          <a:p>
            <a:pPr algn="l"/>
            <a:r>
              <a:rPr sz="2400" dirty="0" smtClean="0">
                <a:solidFill>
                  <a:schemeClr val="bg1"/>
                </a:solidFill>
                <a:latin typeface="inpin heiti" charset="-122"/>
                <a:ea typeface="inpin heiti" charset="-122"/>
                <a:sym typeface="+mn-ea"/>
              </a:rPr>
              <a:t>任务4.1智能产线绘制信息物理系统的构成</a:t>
            </a:r>
            <a:endParaRPr sz="2400" dirty="0" smtClean="0">
              <a:solidFill>
                <a:schemeClr val="bg1"/>
              </a:solidFill>
              <a:latin typeface="inpin heiti" charset="-122"/>
              <a:ea typeface="inpin heiti" charset="-122"/>
              <a:sym typeface="+mn-ea"/>
            </a:endParaRPr>
          </a:p>
          <a:p>
            <a:pPr algn="l"/>
            <a:endParaRPr sz="2400" dirty="0" smtClean="0">
              <a:solidFill>
                <a:schemeClr val="bg1"/>
              </a:solidFill>
              <a:latin typeface="inpin heiti" charset="-122"/>
              <a:ea typeface="inpin heiti" charset="-122"/>
              <a:sym typeface="+mn-ea"/>
            </a:endParaRPr>
          </a:p>
          <a:p>
            <a:pPr algn="l"/>
            <a:endParaRPr sz="2400" dirty="0" smtClean="0">
              <a:solidFill>
                <a:schemeClr val="bg1"/>
              </a:solidFill>
              <a:latin typeface="inpin heiti" charset="-122"/>
              <a:ea typeface="inpin heiti" charset="-122"/>
              <a:sym typeface="+mn-ea"/>
            </a:endParaRPr>
          </a:p>
          <a:p>
            <a:pPr algn="l"/>
            <a:r>
              <a:rPr sz="2400" dirty="0" smtClean="0">
                <a:solidFill>
                  <a:schemeClr val="bg1"/>
                </a:solidFill>
                <a:latin typeface="inpin heiti" charset="-122"/>
                <a:ea typeface="inpin heiti" charset="-122"/>
                <a:sym typeface="+mn-ea"/>
              </a:rPr>
              <a:t>智能产线绘制信息物理系统的构成</a:t>
            </a:r>
            <a:endParaRPr sz="2400" dirty="0" smtClean="0">
              <a:solidFill>
                <a:schemeClr val="bg1"/>
              </a:solidFill>
              <a:latin typeface="inpin heiti" charset="-122"/>
              <a:ea typeface="inpin heiti" charset="-122"/>
              <a:sym typeface="+mn-ea"/>
            </a:endParaRPr>
          </a:p>
        </p:txBody>
      </p:sp>
      <p:sp>
        <p:nvSpPr>
          <p:cNvPr id="9" name="文本框 8"/>
          <p:cNvSpPr txBox="1"/>
          <p:nvPr/>
        </p:nvSpPr>
        <p:spPr>
          <a:xfrm>
            <a:off x="628015" y="1703070"/>
            <a:ext cx="6188710" cy="4523105"/>
          </a:xfrm>
          <a:prstGeom prst="rect">
            <a:avLst/>
          </a:prstGeom>
          <a:noFill/>
          <a:ln w="9525">
            <a:noFill/>
          </a:ln>
        </p:spPr>
        <p:txBody>
          <a:bodyPr wrap="square" rtlCol="0" anchor="t">
            <a:spAutoFit/>
          </a:bodyPr>
          <a:p>
            <a:pPr indent="0"/>
            <a:r>
              <a:rPr sz="2400">
                <a:latin typeface="宋体" panose="02010600030101010101" pitchFamily="2" charset="-122"/>
                <a:ea typeface="宋体" panose="02010600030101010101" pitchFamily="2" charset="-122"/>
                <a:cs typeface="宋体" panose="02010600030101010101" pitchFamily="2" charset="-122"/>
                <a:sym typeface="+mn-ea"/>
              </a:rPr>
              <a:t>1)传统生产系统</a:t>
            </a:r>
            <a:endParaRPr sz="2400">
              <a:latin typeface="宋体" panose="02010600030101010101" pitchFamily="2" charset="-122"/>
              <a:ea typeface="宋体" panose="02010600030101010101" pitchFamily="2" charset="-122"/>
              <a:cs typeface="宋体" panose="02010600030101010101" pitchFamily="2" charset="-122"/>
              <a:sym typeface="+mn-ea"/>
            </a:endParaRPr>
          </a:p>
          <a:p>
            <a:pPr indent="0"/>
            <a:r>
              <a:rPr sz="2400">
                <a:latin typeface="宋体" panose="02010600030101010101" pitchFamily="2" charset="-122"/>
                <a:ea typeface="宋体" panose="02010600030101010101" pitchFamily="2" charset="-122"/>
                <a:cs typeface="宋体" panose="02010600030101010101" pitchFamily="2" charset="-122"/>
                <a:sym typeface="+mn-ea"/>
              </a:rPr>
              <a:t>传统生产系统包含人与机器两部分，因而称为Human Physical System,简称 HPS。人 类在这个系统中的工作是机器制造者将知识固化在设备上，机器操作者完成信息感知、分 析、决策、控制、学习等工作，而机器的主要工作是替代部分人类体力工作，如图4-1所 示。它提供动力，根据人类控制执行工作。HPS 优点在于替代了部分的人类体力劳动，而 缺点在于人类在工作中需要完成的任务强度依然很大，同时系统的工作效率不高，质量无 法保证，且不能完成复杂度较高的工作。</a:t>
            </a:r>
            <a:endParaRPr sz="240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2.信息物理系统与传统生产系统的区别</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4" name="图片 3"/>
          <p:cNvPicPr>
            <a:picLocks noChangeAspect="1"/>
          </p:cNvPicPr>
          <p:nvPr/>
        </p:nvPicPr>
        <p:blipFill>
          <a:blip r:embed="rId1"/>
          <a:stretch>
            <a:fillRect/>
          </a:stretch>
        </p:blipFill>
        <p:spPr>
          <a:xfrm>
            <a:off x="7000240" y="1783080"/>
            <a:ext cx="4821555" cy="39992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644588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371475" y="336550"/>
            <a:ext cx="6339205" cy="605790"/>
          </a:xfrm>
          <a:prstGeom prst="rect">
            <a:avLst/>
          </a:prstGeom>
          <a:noFill/>
        </p:spPr>
        <p:txBody>
          <a:bodyPr wrap="square" rtlCol="0">
            <a:noAutofit/>
          </a:bodyPr>
          <a:lstStyle/>
          <a:p>
            <a:pPr algn="l"/>
            <a:r>
              <a:rPr sz="2400" dirty="0" smtClean="0">
                <a:solidFill>
                  <a:schemeClr val="bg1"/>
                </a:solidFill>
                <a:latin typeface="inpin heiti" charset="-122"/>
                <a:ea typeface="inpin heiti" charset="-122"/>
                <a:sym typeface="+mn-ea"/>
              </a:rPr>
              <a:t>任务4.1智能产线绘制信息物理系统的构成</a:t>
            </a:r>
            <a:endParaRPr sz="2400" dirty="0" smtClean="0">
              <a:solidFill>
                <a:schemeClr val="bg1"/>
              </a:solidFill>
              <a:latin typeface="inpin heiti" charset="-122"/>
              <a:ea typeface="inpin heiti" charset="-122"/>
              <a:sym typeface="+mn-ea"/>
            </a:endParaRPr>
          </a:p>
          <a:p>
            <a:pPr algn="l"/>
            <a:endParaRPr sz="2400" dirty="0" smtClean="0">
              <a:solidFill>
                <a:schemeClr val="bg1"/>
              </a:solidFill>
              <a:latin typeface="inpin heiti" charset="-122"/>
              <a:ea typeface="inpin heiti" charset="-122"/>
              <a:sym typeface="+mn-ea"/>
            </a:endParaRPr>
          </a:p>
          <a:p>
            <a:pPr algn="l"/>
            <a:endParaRPr sz="2400" dirty="0" smtClean="0">
              <a:solidFill>
                <a:schemeClr val="bg1"/>
              </a:solidFill>
              <a:latin typeface="inpin heiti" charset="-122"/>
              <a:ea typeface="inpin heiti" charset="-122"/>
              <a:sym typeface="+mn-ea"/>
            </a:endParaRPr>
          </a:p>
          <a:p>
            <a:pPr algn="l"/>
            <a:r>
              <a:rPr sz="2400" dirty="0" smtClean="0">
                <a:solidFill>
                  <a:schemeClr val="bg1"/>
                </a:solidFill>
                <a:latin typeface="inpin heiti" charset="-122"/>
                <a:ea typeface="inpin heiti" charset="-122"/>
                <a:sym typeface="+mn-ea"/>
              </a:rPr>
              <a:t>智能产线绘制信息物理系统的构成</a:t>
            </a:r>
            <a:endParaRPr sz="2400" dirty="0" smtClean="0">
              <a:solidFill>
                <a:schemeClr val="bg1"/>
              </a:solidFill>
              <a:latin typeface="inpin heiti" charset="-122"/>
              <a:ea typeface="inpin heiti" charset="-122"/>
              <a:sym typeface="+mn-ea"/>
            </a:endParaRPr>
          </a:p>
        </p:txBody>
      </p:sp>
      <p:sp>
        <p:nvSpPr>
          <p:cNvPr id="9" name="文本框 8"/>
          <p:cNvSpPr txBox="1"/>
          <p:nvPr/>
        </p:nvSpPr>
        <p:spPr>
          <a:xfrm>
            <a:off x="436245" y="1532890"/>
            <a:ext cx="6938645" cy="5262245"/>
          </a:xfrm>
          <a:prstGeom prst="rect">
            <a:avLst/>
          </a:prstGeom>
          <a:noFill/>
          <a:ln w="9525">
            <a:noFill/>
          </a:ln>
        </p:spPr>
        <p:txBody>
          <a:bodyPr wrap="square" rtlCol="0" anchor="t">
            <a:spAutoFit/>
          </a:bodyPr>
          <a:p>
            <a:pPr indent="0"/>
            <a:r>
              <a:rPr sz="2400">
                <a:latin typeface="宋体" panose="02010600030101010101" pitchFamily="2" charset="-122"/>
                <a:ea typeface="宋体" panose="02010600030101010101" pitchFamily="2" charset="-122"/>
                <a:cs typeface="宋体" panose="02010600030101010101" pitchFamily="2" charset="-122"/>
                <a:sym typeface="+mn-ea"/>
              </a:rPr>
              <a:t>2)信息物理系统</a:t>
            </a:r>
            <a:endParaRPr sz="2400">
              <a:latin typeface="宋体" panose="02010600030101010101" pitchFamily="2" charset="-122"/>
              <a:ea typeface="宋体" panose="02010600030101010101" pitchFamily="2" charset="-122"/>
              <a:cs typeface="宋体" panose="02010600030101010101" pitchFamily="2" charset="-122"/>
              <a:sym typeface="+mn-ea"/>
            </a:endParaRPr>
          </a:p>
          <a:p>
            <a:pPr indent="0"/>
            <a:r>
              <a:rPr sz="2400">
                <a:latin typeface="宋体" panose="02010600030101010101" pitchFamily="2" charset="-122"/>
                <a:ea typeface="宋体" panose="02010600030101010101" pitchFamily="2" charset="-122"/>
                <a:cs typeface="宋体" panose="02010600030101010101" pitchFamily="2" charset="-122"/>
                <a:sym typeface="+mn-ea"/>
              </a:rPr>
              <a:t>信息物理系统在人和机器之间添加了信息系统。在信息物理系统中人的工作包括部分信  息感知、分析、决策、控制、学习；信息系统工作包括替代部分脑力工作，采用数字孪生等  控制机器工作；机器的工作包括提供人机界面、动力、传动、执行工作等，如图4-2所示。 信息物理系统的优点是很大部分脑力劳动被取代，更多体力劳动被取代，系统效率、质量、 稳定性提高，人类知识被固化到设备上。如果将人工智能运用到信息物理系统中，系统拥有  了强大的思考和学习能力，能自主生产。这样的好处是人类可以从日常脑力工作中解放出来  思考更有创造性的事务，系统可更高效、高质量生产，可处理更复杂问题。</a:t>
            </a:r>
            <a:endParaRPr sz="240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2.信息物理系统与传统生产系统的区别</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4" name="图片 3"/>
          <p:cNvPicPr>
            <a:picLocks noChangeAspect="1"/>
          </p:cNvPicPr>
          <p:nvPr/>
        </p:nvPicPr>
        <p:blipFill>
          <a:blip r:embed="rId1"/>
          <a:stretch>
            <a:fillRect/>
          </a:stretch>
        </p:blipFill>
        <p:spPr>
          <a:xfrm>
            <a:off x="7542530" y="1757680"/>
            <a:ext cx="4322445" cy="47644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644588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371475" y="336550"/>
            <a:ext cx="6339205" cy="605790"/>
          </a:xfrm>
          <a:prstGeom prst="rect">
            <a:avLst/>
          </a:prstGeom>
          <a:noFill/>
        </p:spPr>
        <p:txBody>
          <a:bodyPr wrap="square" rtlCol="0">
            <a:noAutofit/>
          </a:bodyPr>
          <a:lstStyle/>
          <a:p>
            <a:pPr algn="l"/>
            <a:r>
              <a:rPr sz="2400" dirty="0" smtClean="0">
                <a:solidFill>
                  <a:schemeClr val="bg1"/>
                </a:solidFill>
                <a:latin typeface="inpin heiti" charset="-122"/>
                <a:ea typeface="inpin heiti" charset="-122"/>
                <a:sym typeface="+mn-ea"/>
              </a:rPr>
              <a:t>任务4.1智能产线绘制信息物理系统的构成</a:t>
            </a:r>
            <a:endParaRPr sz="2400" dirty="0" smtClean="0">
              <a:solidFill>
                <a:schemeClr val="bg1"/>
              </a:solidFill>
              <a:latin typeface="inpin heiti" charset="-122"/>
              <a:ea typeface="inpin heiti" charset="-122"/>
              <a:sym typeface="+mn-ea"/>
            </a:endParaRPr>
          </a:p>
          <a:p>
            <a:pPr algn="l"/>
            <a:endParaRPr sz="2400" dirty="0" smtClean="0">
              <a:solidFill>
                <a:schemeClr val="bg1"/>
              </a:solidFill>
              <a:latin typeface="inpin heiti" charset="-122"/>
              <a:ea typeface="inpin heiti" charset="-122"/>
              <a:sym typeface="+mn-ea"/>
            </a:endParaRPr>
          </a:p>
          <a:p>
            <a:pPr algn="l"/>
            <a:endParaRPr sz="2400" dirty="0" smtClean="0">
              <a:solidFill>
                <a:schemeClr val="bg1"/>
              </a:solidFill>
              <a:latin typeface="inpin heiti" charset="-122"/>
              <a:ea typeface="inpin heiti" charset="-122"/>
              <a:sym typeface="+mn-ea"/>
            </a:endParaRPr>
          </a:p>
          <a:p>
            <a:pPr algn="l"/>
            <a:r>
              <a:rPr sz="2400" dirty="0" smtClean="0">
                <a:solidFill>
                  <a:schemeClr val="bg1"/>
                </a:solidFill>
                <a:latin typeface="inpin heiti" charset="-122"/>
                <a:ea typeface="inpin heiti" charset="-122"/>
                <a:sym typeface="+mn-ea"/>
              </a:rPr>
              <a:t>智能产线绘制信息物理系统的构成</a:t>
            </a:r>
            <a:endParaRPr sz="2400" dirty="0" smtClean="0">
              <a:solidFill>
                <a:schemeClr val="bg1"/>
              </a:solidFill>
              <a:latin typeface="inpin heiti" charset="-122"/>
              <a:ea typeface="inpin heiti" charset="-122"/>
              <a:sym typeface="+mn-ea"/>
            </a:endParaRPr>
          </a:p>
        </p:txBody>
      </p:sp>
      <p:sp>
        <p:nvSpPr>
          <p:cNvPr id="9" name="文本框 8"/>
          <p:cNvSpPr txBox="1"/>
          <p:nvPr/>
        </p:nvSpPr>
        <p:spPr>
          <a:xfrm>
            <a:off x="1021715" y="1835785"/>
            <a:ext cx="9044940" cy="829945"/>
          </a:xfrm>
          <a:prstGeom prst="rect">
            <a:avLst/>
          </a:prstGeom>
          <a:noFill/>
          <a:ln w="9525">
            <a:noFill/>
          </a:ln>
        </p:spPr>
        <p:txBody>
          <a:bodyPr wrap="square" rtlCol="0" anchor="t">
            <a:spAutoFit/>
          </a:bodyPr>
          <a:p>
            <a:pPr indent="0"/>
            <a:r>
              <a:rPr sz="2400">
                <a:latin typeface="宋体" panose="02010600030101010101" pitchFamily="2" charset="-122"/>
                <a:ea typeface="宋体" panose="02010600030101010101" pitchFamily="2" charset="-122"/>
                <a:cs typeface="宋体" panose="02010600030101010101" pitchFamily="2" charset="-122"/>
                <a:sym typeface="+mn-ea"/>
              </a:rPr>
              <a:t>信息物理系统的构成：CPS由通信、控制和计算三个主要模块构成，如图4-3所示。</a:t>
            </a:r>
            <a:endParaRPr sz="240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3 . 信 息 物 理 系 统 的 构 成</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4" name="图片 3"/>
          <p:cNvPicPr>
            <a:picLocks noChangeAspect="1"/>
          </p:cNvPicPr>
          <p:nvPr/>
        </p:nvPicPr>
        <p:blipFill>
          <a:blip r:embed="rId1"/>
          <a:stretch>
            <a:fillRect/>
          </a:stretch>
        </p:blipFill>
        <p:spPr>
          <a:xfrm>
            <a:off x="3127375" y="2465705"/>
            <a:ext cx="6568440" cy="34855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644588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371475" y="336550"/>
            <a:ext cx="6339205" cy="605790"/>
          </a:xfrm>
          <a:prstGeom prst="rect">
            <a:avLst/>
          </a:prstGeom>
          <a:noFill/>
        </p:spPr>
        <p:txBody>
          <a:bodyPr wrap="square" rtlCol="0">
            <a:noAutofit/>
          </a:bodyPr>
          <a:lstStyle/>
          <a:p>
            <a:pPr algn="l"/>
            <a:r>
              <a:rPr sz="2400" dirty="0" smtClean="0">
                <a:solidFill>
                  <a:schemeClr val="bg1"/>
                </a:solidFill>
                <a:latin typeface="inpin heiti" charset="-122"/>
                <a:ea typeface="inpin heiti" charset="-122"/>
                <a:sym typeface="+mn-ea"/>
              </a:rPr>
              <a:t>任务4.1智能产线绘制信息物理系统的构成</a:t>
            </a:r>
            <a:endParaRPr sz="2400" dirty="0" smtClean="0">
              <a:solidFill>
                <a:schemeClr val="bg1"/>
              </a:solidFill>
              <a:latin typeface="inpin heiti" charset="-122"/>
              <a:ea typeface="inpin heiti" charset="-122"/>
              <a:sym typeface="+mn-ea"/>
            </a:endParaRPr>
          </a:p>
          <a:p>
            <a:pPr algn="l"/>
            <a:endParaRPr sz="2400" dirty="0" smtClean="0">
              <a:solidFill>
                <a:schemeClr val="bg1"/>
              </a:solidFill>
              <a:latin typeface="inpin heiti" charset="-122"/>
              <a:ea typeface="inpin heiti" charset="-122"/>
              <a:sym typeface="+mn-ea"/>
            </a:endParaRPr>
          </a:p>
          <a:p>
            <a:pPr algn="l"/>
            <a:endParaRPr sz="2400" dirty="0" smtClean="0">
              <a:solidFill>
                <a:schemeClr val="bg1"/>
              </a:solidFill>
              <a:latin typeface="inpin heiti" charset="-122"/>
              <a:ea typeface="inpin heiti" charset="-122"/>
              <a:sym typeface="+mn-ea"/>
            </a:endParaRPr>
          </a:p>
          <a:p>
            <a:pPr algn="l"/>
            <a:r>
              <a:rPr sz="2400" dirty="0" smtClean="0">
                <a:solidFill>
                  <a:schemeClr val="bg1"/>
                </a:solidFill>
                <a:latin typeface="inpin heiti" charset="-122"/>
                <a:ea typeface="inpin heiti" charset="-122"/>
                <a:sym typeface="+mn-ea"/>
              </a:rPr>
              <a:t>智能产线绘制信息物理系统的构成</a:t>
            </a:r>
            <a:endParaRPr sz="2400" dirty="0" smtClean="0">
              <a:solidFill>
                <a:schemeClr val="bg1"/>
              </a:solidFill>
              <a:latin typeface="inpin heiti" charset="-122"/>
              <a:ea typeface="inpin heiti" charset="-122"/>
              <a:sym typeface="+mn-ea"/>
            </a:endParaRPr>
          </a:p>
        </p:txBody>
      </p:sp>
      <p:sp>
        <p:nvSpPr>
          <p:cNvPr id="9" name="文本框 8"/>
          <p:cNvSpPr txBox="1"/>
          <p:nvPr/>
        </p:nvSpPr>
        <p:spPr>
          <a:xfrm>
            <a:off x="436245" y="1532890"/>
            <a:ext cx="7788910" cy="5262245"/>
          </a:xfrm>
          <a:prstGeom prst="rect">
            <a:avLst/>
          </a:prstGeom>
          <a:noFill/>
          <a:ln w="9525">
            <a:noFill/>
          </a:ln>
        </p:spPr>
        <p:txBody>
          <a:bodyPr wrap="square" rtlCol="0" anchor="t">
            <a:spAutoFit/>
          </a:bodyPr>
          <a:p>
            <a:pPr indent="0"/>
            <a:r>
              <a:rPr sz="2400">
                <a:latin typeface="宋体" panose="02010600030101010101" pitchFamily="2" charset="-122"/>
                <a:ea typeface="宋体" panose="02010600030101010101" pitchFamily="2" charset="-122"/>
                <a:cs typeface="宋体" panose="02010600030101010101" pitchFamily="2" charset="-122"/>
                <a:sym typeface="+mn-ea"/>
              </a:rPr>
              <a:t>1)单元级信息物理系统</a:t>
            </a:r>
            <a:endParaRPr sz="2400">
              <a:latin typeface="宋体" panose="02010600030101010101" pitchFamily="2" charset="-122"/>
              <a:ea typeface="宋体" panose="02010600030101010101" pitchFamily="2" charset="-122"/>
              <a:cs typeface="宋体" panose="02010600030101010101" pitchFamily="2" charset="-122"/>
              <a:sym typeface="+mn-ea"/>
            </a:endParaRPr>
          </a:p>
          <a:p>
            <a:pPr indent="0"/>
            <a:r>
              <a:rPr sz="2400">
                <a:latin typeface="宋体" panose="02010600030101010101" pitchFamily="2" charset="-122"/>
                <a:ea typeface="宋体" panose="02010600030101010101" pitchFamily="2" charset="-122"/>
                <a:cs typeface="宋体" panose="02010600030101010101" pitchFamily="2" charset="-122"/>
                <a:sym typeface="+mn-ea"/>
              </a:rPr>
              <a:t>单元级信息物理系统，需要有状态感知能力、对物理实体的控制执行能力、对数据的 计算处理能力和对外交互和通信能力。依据这些能力要求，单元级CPS应包含物理装置和 信息接口，如图4-4所示。物理装置包括传感器、执行器、交互装置，甚至还包含操作的 人。其中传感器是信息物理系统获取相关数据信息的来源，是实现自动检测和自动控制的 首要环节；执行器根据计算结果实现对物理实体的控制与优化。信息物理系统获取数据后 需要对其进一步进行计算分析并使其流通，所以CPS还需要信息接口。比如，一台机器 人，它带有传感器和RFID,用于读取目前状态和生产信息。读取的数据传入云端进行分 析和决策后进入机器人执行装置执行新的决策内容，这就是一个单元级信息物理系统。</a:t>
            </a:r>
            <a:endParaRPr sz="240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4.信息物理系统层级</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5" name="图片 4"/>
          <p:cNvPicPr>
            <a:picLocks noChangeAspect="1"/>
          </p:cNvPicPr>
          <p:nvPr/>
        </p:nvPicPr>
        <p:blipFill>
          <a:blip r:embed="rId1"/>
          <a:stretch>
            <a:fillRect/>
          </a:stretch>
        </p:blipFill>
        <p:spPr>
          <a:xfrm>
            <a:off x="8225155" y="2433320"/>
            <a:ext cx="3438525" cy="33788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644588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371475" y="336550"/>
            <a:ext cx="6339205" cy="605790"/>
          </a:xfrm>
          <a:prstGeom prst="rect">
            <a:avLst/>
          </a:prstGeom>
          <a:noFill/>
        </p:spPr>
        <p:txBody>
          <a:bodyPr wrap="square" rtlCol="0">
            <a:noAutofit/>
          </a:bodyPr>
          <a:lstStyle/>
          <a:p>
            <a:pPr algn="l"/>
            <a:r>
              <a:rPr sz="2400" dirty="0" smtClean="0">
                <a:solidFill>
                  <a:schemeClr val="bg1"/>
                </a:solidFill>
                <a:latin typeface="inpin heiti" charset="-122"/>
                <a:ea typeface="inpin heiti" charset="-122"/>
                <a:sym typeface="+mn-ea"/>
              </a:rPr>
              <a:t>任务4.1智能产线绘制信息物理系统的构成</a:t>
            </a:r>
            <a:endParaRPr sz="2400" dirty="0" smtClean="0">
              <a:solidFill>
                <a:schemeClr val="bg1"/>
              </a:solidFill>
              <a:latin typeface="inpin heiti" charset="-122"/>
              <a:ea typeface="inpin heiti" charset="-122"/>
              <a:sym typeface="+mn-ea"/>
            </a:endParaRPr>
          </a:p>
          <a:p>
            <a:pPr algn="l"/>
            <a:endParaRPr sz="2400" dirty="0" smtClean="0">
              <a:solidFill>
                <a:schemeClr val="bg1"/>
              </a:solidFill>
              <a:latin typeface="inpin heiti" charset="-122"/>
              <a:ea typeface="inpin heiti" charset="-122"/>
              <a:sym typeface="+mn-ea"/>
            </a:endParaRPr>
          </a:p>
          <a:p>
            <a:pPr algn="l"/>
            <a:endParaRPr sz="2400" dirty="0" smtClean="0">
              <a:solidFill>
                <a:schemeClr val="bg1"/>
              </a:solidFill>
              <a:latin typeface="inpin heiti" charset="-122"/>
              <a:ea typeface="inpin heiti" charset="-122"/>
              <a:sym typeface="+mn-ea"/>
            </a:endParaRPr>
          </a:p>
          <a:p>
            <a:pPr algn="l"/>
            <a:r>
              <a:rPr sz="2400" dirty="0" smtClean="0">
                <a:solidFill>
                  <a:schemeClr val="bg1"/>
                </a:solidFill>
                <a:latin typeface="inpin heiti" charset="-122"/>
                <a:ea typeface="inpin heiti" charset="-122"/>
                <a:sym typeface="+mn-ea"/>
              </a:rPr>
              <a:t>智能产线绘制信息物理系统的构成</a:t>
            </a:r>
            <a:endParaRPr sz="2400" dirty="0" smtClean="0">
              <a:solidFill>
                <a:schemeClr val="bg1"/>
              </a:solidFill>
              <a:latin typeface="inpin heiti" charset="-122"/>
              <a:ea typeface="inpin heiti" charset="-122"/>
              <a:sym typeface="+mn-ea"/>
            </a:endParaRPr>
          </a:p>
        </p:txBody>
      </p:sp>
      <p:sp>
        <p:nvSpPr>
          <p:cNvPr id="9" name="文本框 8"/>
          <p:cNvSpPr txBox="1"/>
          <p:nvPr/>
        </p:nvSpPr>
        <p:spPr>
          <a:xfrm>
            <a:off x="436245" y="1532890"/>
            <a:ext cx="7788910" cy="5262245"/>
          </a:xfrm>
          <a:prstGeom prst="rect">
            <a:avLst/>
          </a:prstGeom>
          <a:noFill/>
          <a:ln w="9525">
            <a:noFill/>
          </a:ln>
        </p:spPr>
        <p:txBody>
          <a:bodyPr wrap="square" rtlCol="0" anchor="t">
            <a:spAutoFit/>
          </a:bodyPr>
          <a:p>
            <a:pPr indent="0"/>
            <a:r>
              <a:rPr sz="2400">
                <a:latin typeface="宋体" panose="02010600030101010101" pitchFamily="2" charset="-122"/>
                <a:ea typeface="宋体" panose="02010600030101010101" pitchFamily="2" charset="-122"/>
                <a:cs typeface="宋体" panose="02010600030101010101" pitchFamily="2" charset="-122"/>
                <a:sym typeface="+mn-ea"/>
              </a:rPr>
              <a:t>1)单元级信息物理系统</a:t>
            </a:r>
            <a:endParaRPr sz="2400">
              <a:latin typeface="宋体" panose="02010600030101010101" pitchFamily="2" charset="-122"/>
              <a:ea typeface="宋体" panose="02010600030101010101" pitchFamily="2" charset="-122"/>
              <a:cs typeface="宋体" panose="02010600030101010101" pitchFamily="2" charset="-122"/>
              <a:sym typeface="+mn-ea"/>
            </a:endParaRPr>
          </a:p>
          <a:p>
            <a:pPr indent="0"/>
            <a:r>
              <a:rPr sz="2400">
                <a:latin typeface="宋体" panose="02010600030101010101" pitchFamily="2" charset="-122"/>
                <a:ea typeface="宋体" panose="02010600030101010101" pitchFamily="2" charset="-122"/>
                <a:cs typeface="宋体" panose="02010600030101010101" pitchFamily="2" charset="-122"/>
                <a:sym typeface="+mn-ea"/>
              </a:rPr>
              <a:t>单元级信息物理系统，需要有状态感知能力、对物理实体的控制执行能力、对数据的 计算处理能力和对外交互和通信能力。依据这些能力要求，单元级CPS应包含物理装置和 信息接口，如图4-4所示。物理装置包括传感器、执行器、交互装置，甚至还包含操作的 人。其中传感器是信息物理系统获取相关数据信息的来源，是实现自动检测和自动控制的 首要环节；执行器根据计算结果实现对物理实体的控制与优化。信息物理系统获取数据后 需要对其进一步进行计算分析并使其流通，所以CPS还需要信息接口。比如，一台机器 人，它带有传感器和RFID,用于读取目前状态和生产信息。读取的数据传入云端进行分 析和决策后进入机器人执行装置执行新的决策内容，这就是一个单元级信息物理系统。</a:t>
            </a:r>
            <a:endParaRPr sz="240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4.信息物理系统层级</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5" name="图片 4"/>
          <p:cNvPicPr>
            <a:picLocks noChangeAspect="1"/>
          </p:cNvPicPr>
          <p:nvPr/>
        </p:nvPicPr>
        <p:blipFill>
          <a:blip r:embed="rId1"/>
          <a:stretch>
            <a:fillRect/>
          </a:stretch>
        </p:blipFill>
        <p:spPr>
          <a:xfrm>
            <a:off x="8225155" y="2433320"/>
            <a:ext cx="3438525" cy="33788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644588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371475" y="336550"/>
            <a:ext cx="6339205" cy="605790"/>
          </a:xfrm>
          <a:prstGeom prst="rect">
            <a:avLst/>
          </a:prstGeom>
          <a:noFill/>
        </p:spPr>
        <p:txBody>
          <a:bodyPr wrap="square" rtlCol="0">
            <a:noAutofit/>
          </a:bodyPr>
          <a:lstStyle/>
          <a:p>
            <a:pPr algn="l"/>
            <a:r>
              <a:rPr sz="2400" dirty="0" smtClean="0">
                <a:solidFill>
                  <a:schemeClr val="bg1"/>
                </a:solidFill>
                <a:latin typeface="inpin heiti" charset="-122"/>
                <a:ea typeface="inpin heiti" charset="-122"/>
                <a:sym typeface="+mn-ea"/>
              </a:rPr>
              <a:t>任务4.1智能产线绘制信息物理系统的构成</a:t>
            </a:r>
            <a:endParaRPr sz="2400" dirty="0" smtClean="0">
              <a:solidFill>
                <a:schemeClr val="bg1"/>
              </a:solidFill>
              <a:latin typeface="inpin heiti" charset="-122"/>
              <a:ea typeface="inpin heiti" charset="-122"/>
              <a:sym typeface="+mn-ea"/>
            </a:endParaRPr>
          </a:p>
          <a:p>
            <a:pPr algn="l"/>
            <a:endParaRPr sz="2400" dirty="0" smtClean="0">
              <a:solidFill>
                <a:schemeClr val="bg1"/>
              </a:solidFill>
              <a:latin typeface="inpin heiti" charset="-122"/>
              <a:ea typeface="inpin heiti" charset="-122"/>
              <a:sym typeface="+mn-ea"/>
            </a:endParaRPr>
          </a:p>
          <a:p>
            <a:pPr algn="l"/>
            <a:endParaRPr sz="2400" dirty="0" smtClean="0">
              <a:solidFill>
                <a:schemeClr val="bg1"/>
              </a:solidFill>
              <a:latin typeface="inpin heiti" charset="-122"/>
              <a:ea typeface="inpin heiti" charset="-122"/>
              <a:sym typeface="+mn-ea"/>
            </a:endParaRPr>
          </a:p>
          <a:p>
            <a:pPr algn="l"/>
            <a:r>
              <a:rPr sz="2400" dirty="0" smtClean="0">
                <a:solidFill>
                  <a:schemeClr val="bg1"/>
                </a:solidFill>
                <a:latin typeface="inpin heiti" charset="-122"/>
                <a:ea typeface="inpin heiti" charset="-122"/>
                <a:sym typeface="+mn-ea"/>
              </a:rPr>
              <a:t>智能产线绘制信息物理系统的构成</a:t>
            </a:r>
            <a:endParaRPr sz="2400" dirty="0" smtClean="0">
              <a:solidFill>
                <a:schemeClr val="bg1"/>
              </a:solidFill>
              <a:latin typeface="inpin heiti" charset="-122"/>
              <a:ea typeface="inpin heiti" charset="-122"/>
              <a:sym typeface="+mn-ea"/>
            </a:endParaRPr>
          </a:p>
        </p:txBody>
      </p:sp>
      <p:sp>
        <p:nvSpPr>
          <p:cNvPr id="9" name="文本框 8"/>
          <p:cNvSpPr txBox="1"/>
          <p:nvPr/>
        </p:nvSpPr>
        <p:spPr>
          <a:xfrm>
            <a:off x="436245" y="1532890"/>
            <a:ext cx="11226165" cy="4787900"/>
          </a:xfrm>
          <a:prstGeom prst="rect">
            <a:avLst/>
          </a:prstGeom>
          <a:noFill/>
          <a:ln w="9525">
            <a:noFill/>
          </a:ln>
        </p:spPr>
        <p:txBody>
          <a:bodyPr wrap="square" rtlCol="0" anchor="t">
            <a:noAutofit/>
          </a:bodyPr>
          <a:p>
            <a:pPr indent="0"/>
            <a:r>
              <a:rPr sz="2000">
                <a:latin typeface="宋体" panose="02010600030101010101" pitchFamily="2" charset="-122"/>
                <a:ea typeface="宋体" panose="02010600030101010101" pitchFamily="2" charset="-122"/>
                <a:cs typeface="宋体" panose="02010600030101010101" pitchFamily="2" charset="-122"/>
                <a:sym typeface="+mn-ea"/>
              </a:rPr>
              <a:t>2 ) 系 统 级 信 息 物 理 系 统</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r>
              <a:rPr sz="2000">
                <a:latin typeface="宋体" panose="02010600030101010101" pitchFamily="2" charset="-122"/>
                <a:ea typeface="宋体" panose="02010600030101010101" pitchFamily="2" charset="-122"/>
                <a:cs typeface="宋体" panose="02010600030101010101" pitchFamily="2" charset="-122"/>
                <a:sym typeface="+mn-ea"/>
              </a:rPr>
              <a:t>系统级信息物理系统强调组件之间的互联互通，并在此基础上着眼于对不同组件的实 时、动态信息控制，实现信息空间与物理空间的协同和统一，同时对集成的计算系统、感 知系统、控制系统与网络系统进行统一管理，其机构如图4-5所示。系统级CPS技术要 求包括单元级信息物理系统的技术需求；各组成CPS 的互联互通能力；各组成CPS的管 理 和 检 测 能 力 ； 各 组 成CPS   的 协 同 控 制 能 力 。 一 条 产 线 上 有 很 多 个 单 元 级 的CPS,     如 智 能机床、智能机器人、输送线和AGV, 它们之间需要协作。将它们连接起来，构成一个系统 级 CPS。</a:t>
            </a:r>
            <a:endParaRPr sz="200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4.信息物理系统层级</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4" name="图片 3"/>
          <p:cNvPicPr>
            <a:picLocks noChangeAspect="1"/>
          </p:cNvPicPr>
          <p:nvPr/>
        </p:nvPicPr>
        <p:blipFill>
          <a:blip r:embed="rId1"/>
          <a:stretch>
            <a:fillRect/>
          </a:stretch>
        </p:blipFill>
        <p:spPr>
          <a:xfrm>
            <a:off x="2886710" y="3926205"/>
            <a:ext cx="6324600" cy="26498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644588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371475" y="336550"/>
            <a:ext cx="6339205" cy="605790"/>
          </a:xfrm>
          <a:prstGeom prst="rect">
            <a:avLst/>
          </a:prstGeom>
          <a:noFill/>
        </p:spPr>
        <p:txBody>
          <a:bodyPr wrap="square" rtlCol="0">
            <a:noAutofit/>
          </a:bodyPr>
          <a:lstStyle/>
          <a:p>
            <a:pPr algn="l"/>
            <a:r>
              <a:rPr sz="2400" dirty="0" smtClean="0">
                <a:solidFill>
                  <a:schemeClr val="bg1"/>
                </a:solidFill>
                <a:latin typeface="inpin heiti" charset="-122"/>
                <a:ea typeface="inpin heiti" charset="-122"/>
                <a:sym typeface="+mn-ea"/>
              </a:rPr>
              <a:t>任务4.1智能产线绘制信息物理系统的构成</a:t>
            </a:r>
            <a:endParaRPr sz="2400" dirty="0" smtClean="0">
              <a:solidFill>
                <a:schemeClr val="bg1"/>
              </a:solidFill>
              <a:latin typeface="inpin heiti" charset="-122"/>
              <a:ea typeface="inpin heiti" charset="-122"/>
              <a:sym typeface="+mn-ea"/>
            </a:endParaRPr>
          </a:p>
          <a:p>
            <a:pPr algn="l"/>
            <a:endParaRPr sz="2400" dirty="0" smtClean="0">
              <a:solidFill>
                <a:schemeClr val="bg1"/>
              </a:solidFill>
              <a:latin typeface="inpin heiti" charset="-122"/>
              <a:ea typeface="inpin heiti" charset="-122"/>
              <a:sym typeface="+mn-ea"/>
            </a:endParaRPr>
          </a:p>
          <a:p>
            <a:pPr algn="l"/>
            <a:endParaRPr sz="2400" dirty="0" smtClean="0">
              <a:solidFill>
                <a:schemeClr val="bg1"/>
              </a:solidFill>
              <a:latin typeface="inpin heiti" charset="-122"/>
              <a:ea typeface="inpin heiti" charset="-122"/>
              <a:sym typeface="+mn-ea"/>
            </a:endParaRPr>
          </a:p>
          <a:p>
            <a:pPr algn="l"/>
            <a:r>
              <a:rPr sz="2400" dirty="0" smtClean="0">
                <a:solidFill>
                  <a:schemeClr val="bg1"/>
                </a:solidFill>
                <a:latin typeface="inpin heiti" charset="-122"/>
                <a:ea typeface="inpin heiti" charset="-122"/>
                <a:sym typeface="+mn-ea"/>
              </a:rPr>
              <a:t>智能产线绘制信息物理系统的构成</a:t>
            </a:r>
            <a:endParaRPr sz="2400" dirty="0" smtClean="0">
              <a:solidFill>
                <a:schemeClr val="bg1"/>
              </a:solidFill>
              <a:latin typeface="inpin heiti" charset="-122"/>
              <a:ea typeface="inpin heiti" charset="-122"/>
              <a:sym typeface="+mn-ea"/>
            </a:endParaRPr>
          </a:p>
        </p:txBody>
      </p:sp>
      <p:sp>
        <p:nvSpPr>
          <p:cNvPr id="9" name="文本框 8"/>
          <p:cNvSpPr txBox="1"/>
          <p:nvPr/>
        </p:nvSpPr>
        <p:spPr>
          <a:xfrm>
            <a:off x="436245" y="1532890"/>
            <a:ext cx="11226165" cy="4787900"/>
          </a:xfrm>
          <a:prstGeom prst="rect">
            <a:avLst/>
          </a:prstGeom>
          <a:noFill/>
          <a:ln w="9525">
            <a:noFill/>
          </a:ln>
        </p:spPr>
        <p:txBody>
          <a:bodyPr wrap="square" rtlCol="0" anchor="t">
            <a:noAutofit/>
          </a:bodyPr>
          <a:p>
            <a:pPr indent="0"/>
            <a:r>
              <a:rPr sz="2000">
                <a:latin typeface="宋体" panose="02010600030101010101" pitchFamily="2" charset="-122"/>
                <a:ea typeface="宋体" panose="02010600030101010101" pitchFamily="2" charset="-122"/>
                <a:cs typeface="宋体" panose="02010600030101010101" pitchFamily="2" charset="-122"/>
                <a:sym typeface="+mn-ea"/>
              </a:rPr>
              <a:t>3)系统之系统级信息物理系统</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r>
              <a:rPr sz="2000">
                <a:latin typeface="宋体" panose="02010600030101010101" pitchFamily="2" charset="-122"/>
                <a:ea typeface="宋体" panose="02010600030101010101" pitchFamily="2" charset="-122"/>
                <a:cs typeface="宋体" panose="02010600030101010101" pitchFamily="2" charset="-122"/>
                <a:sym typeface="+mn-ea"/>
              </a:rPr>
              <a:t>系统之系统级信息物理系统是硬件、软件、网络和平台的集合，它注重对数据融合 分析，提取其中潜在价值，从而提供更强的决策力、洞察力和流程优化能力。其结构构 成如图4-6所示。SoS级CPS的能力要求包括：系统级CPS技术需求、数据存储和分布 式处理能力，对外可提供数据和智能服务能力。</a:t>
            </a:r>
            <a:endParaRPr sz="200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4.信息物理系统层级</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5" name="图片 4"/>
          <p:cNvPicPr>
            <a:picLocks noChangeAspect="1"/>
          </p:cNvPicPr>
          <p:nvPr/>
        </p:nvPicPr>
        <p:blipFill>
          <a:blip r:embed="rId1"/>
          <a:stretch>
            <a:fillRect/>
          </a:stretch>
        </p:blipFill>
        <p:spPr>
          <a:xfrm>
            <a:off x="2393950" y="2948940"/>
            <a:ext cx="6534150" cy="33718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ID" val="_8**"/>
  <p:tag name="KSO_WM_BEAUTIFY_FLAG" val="#wm#"/>
  <p:tag name="KSO_WM_TAG_VERSION" val="3.0"/>
  <p:tag name="KSO_WM_UNIT_LAYERLEVEL" val="1"/>
  <p:tag name="KSO_WM_TEMPLATE_INDEX" val="7"/>
  <p:tag name="KSO_WM_TEMPLATE_CATEGORY" val="custom"/>
</p:tagLst>
</file>

<file path=ppt/tags/tag101.xml><?xml version="1.0" encoding="utf-8"?>
<p:tagLst xmlns:p="http://schemas.openxmlformats.org/presentationml/2006/main">
  <p:tag name="KSO_WM_UNIT_ID" val="_8**"/>
  <p:tag name="KSO_WM_BEAUTIFY_FLAG" val="#wm#"/>
  <p:tag name="KSO_WM_TAG_VERSION" val="3.0"/>
  <p:tag name="KSO_WM_UNIT_LAYERLEVEL" val="1"/>
  <p:tag name="KSO_WM_TEMPLATE_INDEX" val="7"/>
  <p:tag name="KSO_WM_TEMPLATE_CATEGORY" val="custom"/>
</p:tagLst>
</file>

<file path=ppt/tags/tag102.xml><?xml version="1.0" encoding="utf-8"?>
<p:tagLst xmlns:p="http://schemas.openxmlformats.org/presentationml/2006/main">
  <p:tag name="KSO_WM_UNIT_ID" val="_8**"/>
  <p:tag name="KSO_WM_BEAUTIFY_FLAG" val="#wm#"/>
  <p:tag name="KSO_WM_TAG_VERSION" val="3.0"/>
  <p:tag name="KSO_WM_UNIT_LAYERLEVEL" val="1"/>
  <p:tag name="KSO_WM_TEMPLATE_INDEX" val="7"/>
  <p:tag name="KSO_WM_TEMPLATE_CATEGORY" val="custom"/>
</p:tagLst>
</file>

<file path=ppt/tags/tag103.xml><?xml version="1.0" encoding="utf-8"?>
<p:tagLst xmlns:p="http://schemas.openxmlformats.org/presentationml/2006/main">
  <p:tag name="KSO_WM_UNIT_ID" val="_9**"/>
  <p:tag name="KSO_WM_BEAUTIFY_FLAG" val="#wm#"/>
  <p:tag name="KSO_WM_TAG_VERSION" val="3.0"/>
  <p:tag name="KSO_WM_UNIT_LAYERLEVEL" val="1"/>
  <p:tag name="KSO_WM_TEMPLATE_INDEX" val="7"/>
  <p:tag name="KSO_WM_TEMPLATE_CATEGORY" val="custom"/>
</p:tagLst>
</file>

<file path=ppt/tags/tag104.xml><?xml version="1.0" encoding="utf-8"?>
<p:tagLst xmlns:p="http://schemas.openxmlformats.org/presentationml/2006/main">
  <p:tag name="KSO_WM_UNIT_ID" val="_9**"/>
  <p:tag name="KSO_WM_BEAUTIFY_FLAG" val="#wm#"/>
  <p:tag name="KSO_WM_TAG_VERSION" val="3.0"/>
  <p:tag name="KSO_WM_UNIT_LAYERLEVEL" val="1"/>
  <p:tag name="KSO_WM_TEMPLATE_INDEX" val="7"/>
  <p:tag name="KSO_WM_TEMPLATE_CATEGORY" val="custom"/>
</p:tagLst>
</file>

<file path=ppt/tags/tag105.xml><?xml version="1.0" encoding="utf-8"?>
<p:tagLst xmlns:p="http://schemas.openxmlformats.org/presentationml/2006/main">
  <p:tag name="KSO_WM_UNIT_ID" val="_9**"/>
  <p:tag name="KSO_WM_BEAUTIFY_FLAG" val="#wm#"/>
  <p:tag name="KSO_WM_TAG_VERSION" val="3.0"/>
  <p:tag name="KSO_WM_UNIT_LAYERLEVEL" val="1"/>
  <p:tag name="KSO_WM_TEMPLATE_INDEX" val="7"/>
  <p:tag name="KSO_WM_TEMPLATE_CATEGORY" val="custom"/>
</p:tagLst>
</file>

<file path=ppt/tags/tag106.xml><?xml version="1.0" encoding="utf-8"?>
<p:tagLst xmlns:p="http://schemas.openxmlformats.org/presentationml/2006/main">
  <p:tag name="KSO_WM_UNIT_ID" val="_9**"/>
  <p:tag name="KSO_WM_BEAUTIFY_FLAG" val="#wm#"/>
  <p:tag name="KSO_WM_TAG_VERSION" val="3.0"/>
  <p:tag name="KSO_WM_UNIT_LAYERLEVEL" val="1"/>
  <p:tag name="KSO_WM_TEMPLATE_INDEX" val="7"/>
  <p:tag name="KSO_WM_TEMPLATE_CATEGORY" val="custom"/>
</p:tagLst>
</file>

<file path=ppt/tags/tag107.xml><?xml version="1.0" encoding="utf-8"?>
<p:tagLst xmlns:p="http://schemas.openxmlformats.org/presentationml/2006/main">
  <p:tag name="KSO_WM_UNIT_ID" val="_9**"/>
  <p:tag name="KSO_WM_BEAUTIFY_FLAG" val="#wm#"/>
  <p:tag name="KSO_WM_TAG_VERSION" val="3.0"/>
  <p:tag name="KSO_WM_UNIT_LAYERLEVEL" val="1"/>
  <p:tag name="KSO_WM_TEMPLATE_INDEX" val="7"/>
  <p:tag name="KSO_WM_TEMPLATE_CATEGORY" val="custom"/>
</p:tagLst>
</file>

<file path=ppt/tags/tag108.xml><?xml version="1.0" encoding="utf-8"?>
<p:tagLst xmlns:p="http://schemas.openxmlformats.org/presentationml/2006/main">
  <p:tag name="KSO_WM_UNIT_ID" val="_9**"/>
  <p:tag name="KSO_WM_BEAUTIFY_FLAG" val="#wm#"/>
  <p:tag name="KSO_WM_TAG_VERSION" val="3.0"/>
  <p:tag name="KSO_WM_UNIT_LAYERLEVEL" val="1"/>
  <p:tag name="KSO_WM_TEMPLATE_INDEX" val="7"/>
  <p:tag name="KSO_WM_TEMPLATE_CATEGORY" val="custom"/>
</p:tagLst>
</file>

<file path=ppt/tags/tag109.xml><?xml version="1.0" encoding="utf-8"?>
<p:tagLst xmlns:p="http://schemas.openxmlformats.org/presentationml/2006/main">
  <p:tag name="KSO_WM_UNIT_ID" val="_10**"/>
  <p:tag name="KSO_WM_BEAUTIFY_FLAG" val="#wm#"/>
  <p:tag name="KSO_WM_TAG_VERSION" val="3.0"/>
  <p:tag name="KSO_WM_UNIT_LAYERLEVEL" val="1"/>
  <p:tag name="KSO_WM_TEMPLATE_INDEX" val="7"/>
  <p:tag name="KSO_WM_TEMPLATE_CATEGORY" val="custo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UNIT_ID" val="_10**"/>
  <p:tag name="KSO_WM_BEAUTIFY_FLAG" val="#wm#"/>
  <p:tag name="KSO_WM_TAG_VERSION" val="3.0"/>
  <p:tag name="KSO_WM_UNIT_LAYERLEVEL" val="1"/>
  <p:tag name="KSO_WM_TEMPLATE_INDEX" val="7"/>
  <p:tag name="KSO_WM_TEMPLATE_CATEGORY" val="custom"/>
</p:tagLst>
</file>

<file path=ppt/tags/tag111.xml><?xml version="1.0" encoding="utf-8"?>
<p:tagLst xmlns:p="http://schemas.openxmlformats.org/presentationml/2006/main">
  <p:tag name="KSO_WM_UNIT_ID" val="_10**"/>
  <p:tag name="KSO_WM_BEAUTIFY_FLAG" val="#wm#"/>
  <p:tag name="KSO_WM_TAG_VERSION" val="3.0"/>
  <p:tag name="KSO_WM_UNIT_LAYERLEVEL" val="1"/>
  <p:tag name="KSO_WM_TEMPLATE_INDEX" val="7"/>
  <p:tag name="KSO_WM_TEMPLATE_CATEGORY" val="custom"/>
</p:tagLst>
</file>

<file path=ppt/tags/tag112.xml><?xml version="1.0" encoding="utf-8"?>
<p:tagLst xmlns:p="http://schemas.openxmlformats.org/presentationml/2006/main">
  <p:tag name="KSO_WM_UNIT_ID" val="_10**"/>
  <p:tag name="KSO_WM_BEAUTIFY_FLAG" val="#wm#"/>
  <p:tag name="KSO_WM_TAG_VERSION" val="3.0"/>
  <p:tag name="KSO_WM_UNIT_LAYERLEVEL" val="1"/>
  <p:tag name="KSO_WM_TEMPLATE_INDEX" val="7"/>
  <p:tag name="KSO_WM_TEMPLATE_CATEGORY" val="custom"/>
</p:tagLst>
</file>

<file path=ppt/tags/tag113.xml><?xml version="1.0" encoding="utf-8"?>
<p:tagLst xmlns:p="http://schemas.openxmlformats.org/presentationml/2006/main">
  <p:tag name="KSO_WM_UNIT_ID" val="_10**"/>
  <p:tag name="KSO_WM_BEAUTIFY_FLAG" val="#wm#"/>
  <p:tag name="KSO_WM_TAG_VERSION" val="3.0"/>
  <p:tag name="KSO_WM_UNIT_LAYERLEVEL" val="1"/>
  <p:tag name="KSO_WM_TEMPLATE_INDEX" val="7"/>
  <p:tag name="KSO_WM_TEMPLATE_CATEGORY" val="custom"/>
</p:tagLst>
</file>

<file path=ppt/tags/tag114.xml><?xml version="1.0" encoding="utf-8"?>
<p:tagLst xmlns:p="http://schemas.openxmlformats.org/presentationml/2006/main">
  <p:tag name="KSO_WM_UNIT_ID" val="_11**"/>
  <p:tag name="KSO_WM_BEAUTIFY_FLAG" val="#wm#"/>
  <p:tag name="KSO_WM_TAG_VERSION" val="3.0"/>
  <p:tag name="KSO_WM_UNIT_LAYERLEVEL" val="1"/>
  <p:tag name="KSO_WM_TEMPLATE_INDEX" val="7"/>
  <p:tag name="KSO_WM_TEMPLATE_CATEGORY" val="custom"/>
</p:tagLst>
</file>

<file path=ppt/tags/tag115.xml><?xml version="1.0" encoding="utf-8"?>
<p:tagLst xmlns:p="http://schemas.openxmlformats.org/presentationml/2006/main">
  <p:tag name="KSO_WM_UNIT_ID" val="_11**"/>
  <p:tag name="KSO_WM_BEAUTIFY_FLAG" val="#wm#"/>
  <p:tag name="KSO_WM_TAG_VERSION" val="3.0"/>
  <p:tag name="KSO_WM_UNIT_LAYERLEVEL" val="1"/>
  <p:tag name="KSO_WM_TEMPLATE_INDEX" val="7"/>
  <p:tag name="KSO_WM_TEMPLATE_CATEGORY" val="custom"/>
</p:tagLst>
</file>

<file path=ppt/tags/tag116.xml><?xml version="1.0" encoding="utf-8"?>
<p:tagLst xmlns:p="http://schemas.openxmlformats.org/presentationml/2006/main">
  <p:tag name="KSO_WM_UNIT_ID" val="_11**"/>
  <p:tag name="KSO_WM_BEAUTIFY_FLAG" val="#wm#"/>
  <p:tag name="KSO_WM_TAG_VERSION" val="3.0"/>
  <p:tag name="KSO_WM_UNIT_LAYERLEVEL" val="1"/>
  <p:tag name="KSO_WM_TEMPLATE_INDEX" val="7"/>
  <p:tag name="KSO_WM_TEMPLATE_CATEGORY" val="custom"/>
</p:tagLst>
</file>

<file path=ppt/tags/tag117.xml><?xml version="1.0" encoding="utf-8"?>
<p:tagLst xmlns:p="http://schemas.openxmlformats.org/presentationml/2006/main">
  <p:tag name="KSO_WM_UNIT_ID" val="_11**"/>
  <p:tag name="KSO_WM_BEAUTIFY_FLAG" val="#wm#"/>
  <p:tag name="KSO_WM_TAG_VERSION" val="3.0"/>
  <p:tag name="KSO_WM_UNIT_LAYERLEVEL" val="1"/>
  <p:tag name="KSO_WM_TEMPLATE_INDEX" val="7"/>
  <p:tag name="KSO_WM_TEMPLATE_CATEGORY" val="custom"/>
</p:tagLst>
</file>

<file path=ppt/tags/tag118.xml><?xml version="1.0" encoding="utf-8"?>
<p:tagLst xmlns:p="http://schemas.openxmlformats.org/presentationml/2006/main">
  <p:tag name="KSO_WM_UNIT_ID" val="_11**"/>
  <p:tag name="KSO_WM_BEAUTIFY_FLAG" val="#wm#"/>
  <p:tag name="KSO_WM_TAG_VERSION" val="3.0"/>
  <p:tag name="KSO_WM_UNIT_LAYERLEVEL" val="1"/>
  <p:tag name="KSO_WM_TEMPLATE_INDEX" val="7"/>
  <p:tag name="KSO_WM_TEMPLATE_CATEGORY" val="custom"/>
</p:tagLst>
</file>

<file path=ppt/tags/tag119.xml><?xml version="1.0" encoding="utf-8"?>
<p:tagLst xmlns:p="http://schemas.openxmlformats.org/presentationml/2006/main">
  <p:tag name="KSO_WM_UNIT_ID" val="_0**"/>
  <p:tag name="KSO_WM_BEAUTIFY_FLAG" val="#wm#"/>
  <p:tag name="KSO_WM_TAG_VERSION" val="3.0"/>
  <p:tag name="KSO_WM_UNIT_LAYERLEVEL" val="1"/>
  <p:tag name="KSO_WM_TEMPLATE_INDEX" val="7"/>
  <p:tag name="KSO_WM_TEMPLATE_CATEGORY" val="custo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UNIT_ID" val="_0**"/>
  <p:tag name="KSO_WM_BEAUTIFY_FLAG" val="#wm#"/>
  <p:tag name="KSO_WM_TAG_VERSION" val="3.0"/>
  <p:tag name="KSO_WM_UNIT_LAYERLEVEL" val="1"/>
  <p:tag name="KSO_WM_TEMPLATE_INDEX" val="7"/>
  <p:tag name="KSO_WM_TEMPLATE_CATEGORY" val="custom"/>
</p:tagLst>
</file>

<file path=ppt/tags/tag121.xml><?xml version="1.0" encoding="utf-8"?>
<p:tagLst xmlns:p="http://schemas.openxmlformats.org/presentationml/2006/main">
  <p:tag name="KSO_WM_UNIT_ID" val="_0**"/>
  <p:tag name="KSO_WM_BEAUTIFY_FLAG" val="#wm#"/>
  <p:tag name="KSO_WM_TAG_VERSION" val="3.0"/>
  <p:tag name="KSO_WM_UNIT_LAYERLEVEL" val="1"/>
  <p:tag name="KSO_WM_TEMPLATE_INDEX" val="7"/>
  <p:tag name="KSO_WM_TEMPLATE_CATEGORY" val="custom"/>
</p:tagLst>
</file>

<file path=ppt/tags/tag122.xml><?xml version="1.0" encoding="utf-8"?>
<p:tagLst xmlns:p="http://schemas.openxmlformats.org/presentationml/2006/main">
  <p:tag name="KSO_WM_UNIT_ID" val="_0**"/>
  <p:tag name="KSO_WM_BEAUTIFY_FLAG" val="#wm#"/>
  <p:tag name="KSO_WM_TAG_VERSION" val="3.0"/>
  <p:tag name="KSO_WM_UNIT_LAYERLEVEL" val="1"/>
  <p:tag name="KSO_WM_TEMPLATE_INDEX" val="7"/>
  <p:tag name="KSO_WM_TEMPLATE_CATEGORY" val="custom"/>
</p:tagLst>
</file>

<file path=ppt/tags/tag123.xml><?xml version="1.0" encoding="utf-8"?>
<p:tagLst xmlns:p="http://schemas.openxmlformats.org/presentationml/2006/main">
  <p:tag name="KSO_WM_UNIT_ID" val="_0**"/>
  <p:tag name="KSO_WM_BEAUTIFY_FLAG" val="#wm#"/>
  <p:tag name="KSO_WM_TAG_VERSION" val="3.0"/>
  <p:tag name="KSO_WM_UNIT_LAYERLEVEL" val="1"/>
  <p:tag name="KSO_WM_TEMPLATE_INDEX" val="7"/>
  <p:tag name="KSO_WM_TEMPLATE_CATEGORY" val="custom"/>
</p:tagLst>
</file>

<file path=ppt/tags/tag124.xml><?xml version="1.0" encoding="utf-8"?>
<p:tagLst xmlns:p="http://schemas.openxmlformats.org/presentationml/2006/main">
  <p:tag name="KSO_WM_UNIT_ID" val="_0**"/>
  <p:tag name="KSO_WM_BEAUTIFY_FLAG" val="#wm#"/>
  <p:tag name="KSO_WM_TAG_VERSION" val="3.0"/>
  <p:tag name="KSO_WM_UNIT_LAYERLEVEL" val="1"/>
  <p:tag name="KSO_WM_TEMPLATE_INDEX" val="7"/>
  <p:tag name="KSO_WM_TEMPLATE_CATEGORY" val="custom"/>
</p:tagLst>
</file>

<file path=ppt/tags/tag125.xml><?xml version="1.0" encoding="utf-8"?>
<p:tagLst xmlns:p="http://schemas.openxmlformats.org/presentationml/2006/main">
  <p:tag name="KSO_WM_UNIT_TYPE" val="d"/>
  <p:tag name="KSO_WM_UNIT_INDEX" val="1"/>
  <p:tag name="KSO_WM_BEAUTIFY_FLAG" val="#wm#"/>
  <p:tag name="KSO_WM_TAG_VERSION" val="3.0"/>
  <p:tag name="KSO_WM_TEMPLATE_INDEX" val="7"/>
  <p:tag name="KSO_WM_TEMPLATE_CATEGORY" val="custom"/>
  <p:tag name="KSO_WM_UNIT_ID" val="custom7_1*d*1"/>
  <p:tag name="KSO_WM_UNIT_LAYERLEVEL" val="1"/>
</p:tagLst>
</file>

<file path=ppt/tags/tag126.xml><?xml version="1.0" encoding="utf-8"?>
<p:tagLst xmlns:p="http://schemas.openxmlformats.org/presentationml/2006/main">
  <p:tag name="KSO_WM_UNIT_TYPE" val="i"/>
  <p:tag name="KSO_WM_DECORATE_TYPE" val="i_cd"/>
  <p:tag name="KSO_WM_UNIT_INDEX" val="1"/>
  <p:tag name="KSO_WM_BEAUTIFY_FLAG" val="#wm#"/>
  <p:tag name="KSO_WM_TAG_VERSION" val="3.0"/>
  <p:tag name="KSO_WM_TEMPLATE_INDEX" val="7"/>
  <p:tag name="KSO_WM_TEMPLATE_CATEGORY" val="custom"/>
  <p:tag name="KSO_WM_UNIT_ID" val="custom7_1*i*1"/>
  <p:tag name="KSO_WM_UNIT_LAYERLEVEL" val="1"/>
</p:tagLst>
</file>

<file path=ppt/tags/tag127.xml><?xml version="1.0" encoding="utf-8"?>
<p:tagLst xmlns:p="http://schemas.openxmlformats.org/presentationml/2006/main">
  <p:tag name="KSO_WM_UNIT_TYPE" val="f"/>
  <p:tag name="KSO_WM_UNIT_SUBTYPE" val="a"/>
  <p:tag name="KSO_WM_UNIT_INDEX" val="1"/>
  <p:tag name="KSO_WM_BEAUTIFY_FLAG" val="#wm#"/>
  <p:tag name="KSO_WM_TAG_VERSION" val="3.0"/>
  <p:tag name="KSO_WM_TEMPLATE_INDEX" val="7"/>
  <p:tag name="KSO_WM_TEMPLATE_CATEGORY" val="custom"/>
  <p:tag name="KSO_WM_UNIT_ID" val="custom7_1*f*1"/>
  <p:tag name="KSO_WM_UNIT_LAYERLEVEL" val="1"/>
</p:tagLst>
</file>

<file path=ppt/tags/tag128.xml><?xml version="1.0" encoding="utf-8"?>
<p:tagLst xmlns:p="http://schemas.openxmlformats.org/presentationml/2006/main">
  <p:tag name="KSO_WM_UNIT_TYPE" val="i"/>
  <p:tag name="KSO_WM_DECORATE_TYPE" val="i_cd"/>
  <p:tag name="KSO_WM_UNIT_INDEX" val="3"/>
  <p:tag name="KSO_WM_BEAUTIFY_FLAG" val="#wm#"/>
  <p:tag name="KSO_WM_TAG_VERSION" val="3.0"/>
  <p:tag name="KSO_WM_TEMPLATE_INDEX" val="7"/>
  <p:tag name="KSO_WM_TEMPLATE_CATEGORY" val="custom"/>
  <p:tag name="KSO_WM_UNIT_ID" val="custom7_1*i*3"/>
  <p:tag name="KSO_WM_UNIT_LAYERLEVEL" val="1"/>
</p:tagLst>
</file>

<file path=ppt/tags/tag129.xml><?xml version="1.0" encoding="utf-8"?>
<p:tagLst xmlns:p="http://schemas.openxmlformats.org/presentationml/2006/main">
  <p:tag name="KSO_WM_UNIT_TYPE" val="f"/>
  <p:tag name="KSO_WM_UNIT_SUBTYPE" val="a"/>
  <p:tag name="KSO_WM_UNIT_INDEX" val="2"/>
  <p:tag name="KSO_WM_BEAUTIFY_FLAG" val="#wm#"/>
  <p:tag name="KSO_WM_TAG_VERSION" val="3.0"/>
  <p:tag name="KSO_WM_TEMPLATE_INDEX" val="7"/>
  <p:tag name="KSO_WM_TEMPLATE_CATEGORY" val="custom"/>
  <p:tag name="KSO_WM_UNIT_ID" val="custom7_1*f*2"/>
  <p:tag name="KSO_WM_UNIT_LAYERLEVEL"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UNIT_TYPE" val="i"/>
  <p:tag name="KSO_WM_DECORATE_TYPE" val="i_cd"/>
  <p:tag name="KSO_WM_UNIT_INDEX" val="4"/>
  <p:tag name="KSO_WM_BEAUTIFY_FLAG" val="#wm#"/>
  <p:tag name="KSO_WM_TAG_VERSION" val="3.0"/>
  <p:tag name="KSO_WM_TEMPLATE_INDEX" val="7"/>
  <p:tag name="KSO_WM_TEMPLATE_CATEGORY" val="custom"/>
  <p:tag name="KSO_WM_UNIT_ID" val="custom7_1*i*4"/>
  <p:tag name="KSO_WM_UNIT_LAYERLEVEL" val="1"/>
</p:tagLst>
</file>

<file path=ppt/tags/tag131.xml><?xml version="1.0" encoding="utf-8"?>
<p:tagLst xmlns:p="http://schemas.openxmlformats.org/presentationml/2006/main">
  <p:tag name="KSO_WM_UNIT_TYPE" val="f"/>
  <p:tag name="KSO_WM_UNIT_SUBTYPE" val="a"/>
  <p:tag name="KSO_WM_UNIT_INDEX" val="3"/>
  <p:tag name="KSO_WM_BEAUTIFY_FLAG" val="#wm#"/>
  <p:tag name="KSO_WM_TAG_VERSION" val="3.0"/>
  <p:tag name="KSO_WM_TEMPLATE_INDEX" val="7"/>
  <p:tag name="KSO_WM_TEMPLATE_CATEGORY" val="custom"/>
  <p:tag name="KSO_WM_UNIT_ID" val="custom7_1*f*3"/>
  <p:tag name="KSO_WM_UNIT_LAYERLEVEL" val="1"/>
</p:tagLst>
</file>

<file path=ppt/tags/tag132.xml><?xml version="1.0" encoding="utf-8"?>
<p:tagLst xmlns:p="http://schemas.openxmlformats.org/presentationml/2006/main">
  <p:tag name="KSO_WM_UNIT_TYPE" val="i"/>
  <p:tag name="KSO_WM_DECORATE_TYPE" val="i_cd"/>
  <p:tag name="KSO_WM_UNIT_INDEX" val="5"/>
  <p:tag name="KSO_WM_BEAUTIFY_FLAG" val="#wm#"/>
  <p:tag name="KSO_WM_TAG_VERSION" val="3.0"/>
  <p:tag name="KSO_WM_TEMPLATE_INDEX" val="7"/>
  <p:tag name="KSO_WM_TEMPLATE_CATEGORY" val="custom"/>
  <p:tag name="KSO_WM_UNIT_ID" val="custom7_1*i*5"/>
  <p:tag name="KSO_WM_UNIT_LAYERLEVEL" val="1"/>
</p:tagLst>
</file>

<file path=ppt/tags/tag133.xml><?xml version="1.0" encoding="utf-8"?>
<p:tagLst xmlns:p="http://schemas.openxmlformats.org/presentationml/2006/main">
  <p:tag name="KSO_WM_UNIT_TYPE" val="f"/>
  <p:tag name="KSO_WM_UNIT_SUBTYPE" val="a"/>
  <p:tag name="KSO_WM_UNIT_INDEX" val="4"/>
  <p:tag name="KSO_WM_BEAUTIFY_FLAG" val="#wm#"/>
  <p:tag name="KSO_WM_TAG_VERSION" val="3.0"/>
  <p:tag name="KSO_WM_TEMPLATE_INDEX" val="7"/>
  <p:tag name="KSO_WM_TEMPLATE_CATEGORY" val="custom"/>
  <p:tag name="KSO_WM_UNIT_ID" val="custom7_1*f*4"/>
  <p:tag name="KSO_WM_UNIT_LAYERLEVEL" val="1"/>
</p:tagLst>
</file>

<file path=ppt/tags/tag134.xml><?xml version="1.0" encoding="utf-8"?>
<p:tagLst xmlns:p="http://schemas.openxmlformats.org/presentationml/2006/main">
  <p:tag name="KSO_WM_UNIT_TYPE" val="i"/>
  <p:tag name="KSO_WM_DECORATE_TYPE" val="i_cd"/>
  <p:tag name="KSO_WM_UNIT_INDEX" val="6"/>
  <p:tag name="KSO_WM_BEAUTIFY_FLAG" val="#wm#"/>
  <p:tag name="KSO_WM_TAG_VERSION" val="3.0"/>
  <p:tag name="KSO_WM_TEMPLATE_INDEX" val="7"/>
  <p:tag name="KSO_WM_TEMPLATE_CATEGORY" val="custom"/>
  <p:tag name="KSO_WM_UNIT_ID" val="custom7_1*i*6"/>
  <p:tag name="KSO_WM_UNIT_LAYERLEVEL" val="1"/>
</p:tagLst>
</file>

<file path=ppt/tags/tag135.xml><?xml version="1.0" encoding="utf-8"?>
<p:tagLst xmlns:p="http://schemas.openxmlformats.org/presentationml/2006/main">
  <p:tag name="KSO_WM_UNIT_TYPE" val="f"/>
  <p:tag name="KSO_WM_UNIT_SUBTYPE" val="a"/>
  <p:tag name="KSO_WM_UNIT_INDEX" val="5"/>
  <p:tag name="KSO_WM_BEAUTIFY_FLAG" val="#wm#"/>
  <p:tag name="KSO_WM_TAG_VERSION" val="3.0"/>
  <p:tag name="KSO_WM_TEMPLATE_INDEX" val="7"/>
  <p:tag name="KSO_WM_TEMPLATE_CATEGORY" val="custom"/>
  <p:tag name="KSO_WM_UNIT_ID" val="custom7_1*f*5"/>
  <p:tag name="KSO_WM_UNIT_LAYERLEVEL" val="1"/>
</p:tagLst>
</file>

<file path=ppt/tags/tag136.xml><?xml version="1.0" encoding="utf-8"?>
<p:tagLst xmlns:p="http://schemas.openxmlformats.org/presentationml/2006/main">
  <p:tag name="KSO_WM_UNIT_TYPE" val="i"/>
  <p:tag name="KSO_WM_DECORATE_TYPE" val="i_cd"/>
  <p:tag name="KSO_WM_UNIT_INDEX" val="7"/>
  <p:tag name="KSO_WM_BEAUTIFY_FLAG" val="#wm#"/>
  <p:tag name="KSO_WM_TAG_VERSION" val="3.0"/>
  <p:tag name="KSO_WM_TEMPLATE_INDEX" val="7"/>
  <p:tag name="KSO_WM_TEMPLATE_CATEGORY" val="custom"/>
  <p:tag name="KSO_WM_UNIT_ID" val="custom7_1*i*7"/>
  <p:tag name="KSO_WM_UNIT_LAYERLEVEL" val="1"/>
</p:tagLst>
</file>

<file path=ppt/tags/tag137.xml><?xml version="1.0" encoding="utf-8"?>
<p:tagLst xmlns:p="http://schemas.openxmlformats.org/presentationml/2006/main">
  <p:tag name="KSO_WM_UNIT_TYPE" val="f"/>
  <p:tag name="KSO_WM_UNIT_SUBTYPE" val="a"/>
  <p:tag name="KSO_WM_UNIT_INDEX" val="6"/>
  <p:tag name="KSO_WM_BEAUTIFY_FLAG" val="#wm#"/>
  <p:tag name="KSO_WM_TAG_VERSION" val="3.0"/>
  <p:tag name="KSO_WM_TEMPLATE_INDEX" val="7"/>
  <p:tag name="KSO_WM_TEMPLATE_CATEGORY" val="custom"/>
  <p:tag name="KSO_WM_UNIT_ID" val="custom7_1*f*6"/>
  <p:tag name="KSO_WM_UNIT_LAYERLEVEL" val="1"/>
</p:tagLst>
</file>

<file path=ppt/tags/tag138.xml><?xml version="1.0" encoding="utf-8"?>
<p:tagLst xmlns:p="http://schemas.openxmlformats.org/presentationml/2006/main">
  <p:tag name="KSO_WM_UNIT_TYPE" val="m"/>
  <p:tag name="KSO_WM_UNIT_INDEX" val="1"/>
  <p:tag name="KSO_WM_BEAUTIFY_FLAG" val="#wm#"/>
  <p:tag name="KSO_WM_TAG_VERSION" val="3.0"/>
  <p:tag name="KSO_WM_TEMPLATE_INDEX" val="7"/>
  <p:tag name="KSO_WM_DIAGRAM_VERSION" val="3"/>
  <p:tag name="KSO_WM_TEMPLATE_CATEGORY" val="custom"/>
  <p:tag name="KSO_WM_UNIT_ID" val="custom7_1*m*1"/>
  <p:tag name="KSO_WM_UNIT_LAYERLEVEL" val="1"/>
</p:tagLst>
</file>

<file path=ppt/tags/tag139.xml><?xml version="1.0" encoding="utf-8"?>
<p:tagLst xmlns:p="http://schemas.openxmlformats.org/presentationml/2006/main">
  <p:tag name="KSO_WM_UNIT_TYPE" val="i"/>
  <p:tag name="KSO_WM_DECORATE_TYPE" val="i_cd"/>
  <p:tag name="KSO_WM_UNIT_INDEX" val="8"/>
  <p:tag name="KSO_WM_BEAUTIFY_FLAG" val="#wm#"/>
  <p:tag name="KSO_WM_TAG_VERSION" val="3.0"/>
  <p:tag name="KSO_WM_TEMPLATE_INDEX" val="7"/>
  <p:tag name="KSO_WM_TEMPLATE_CATEGORY" val="custom"/>
  <p:tag name="KSO_WM_UNIT_ID" val="custom7_1*i*8"/>
  <p:tag name="KSO_WM_UNIT_LAYERLEVEL"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SLIDE_TYPE" val="title"/>
  <p:tag name="KSO_WM_TEMPLATE_SUBCATEGORY" val="29"/>
  <p:tag name="KSO_WM_TEMPLATE_COLOR_TYPE" val="0"/>
  <p:tag name="KSO_WM_TAG_VERSION" val="3.0"/>
  <p:tag name="KSO_WM_TEMPLATE_PLACEHOLDER_POS" val="0,60.4687,720,320.625"/>
  <p:tag name="KSO_WM_SLIDE_SUBTYPE" val="pureTxt"/>
  <p:tag name="KSO_WM_SLIDE_ITEM_CNT" val="0"/>
  <p:tag name="KSO_WM_TEMPLATE_INDEX" val="7"/>
  <p:tag name="KSO_WM_SLIDE_THEME_ID" val="20237882"/>
  <p:tag name="KSO_WM_SLIDE_INDEX" val="1"/>
  <p:tag name="KSO_WM_BEAUTIFY_FLAG" val="#wm#"/>
  <p:tag name="KSO_WM_TEMPLATE_CATEGORY" val="custom"/>
  <p:tag name="KSO_WM_TEMPLATE_THUMBS_INDEX" val="1、5"/>
  <p:tag name="KSO_WM_SLIDE_ID" val="custom7_1"/>
  <p:tag name="KSO_WM_SLIDE_LAYOUT" val="a_d_f_i_m"/>
  <p:tag name="KSO_WM_SLIDE_LAYOUT_CNT" val="1_1_6_7_1"/>
</p:tagLst>
</file>

<file path=ppt/tags/tag141.xml><?xml version="1.0" encoding="utf-8"?>
<p:tagLst xmlns:p="http://schemas.openxmlformats.org/presentationml/2006/main">
  <p:tag name="commondata" val="eyJoZGlkIjoiNjgyZjE0ODQ0MTQyOTk4ODM0MDU1OTVlOTg1ZDE1ZmIifQ=="/>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UNIT_ID" val="_1**"/>
  <p:tag name="KSO_WM_BEAUTIFY_FLAG" val="#wm#"/>
  <p:tag name="KSO_WM_TAG_VERSION" val="3.0"/>
  <p:tag name="KSO_WM_UNIT_LAYERLEVEL" val="1"/>
  <p:tag name="KSO_WM_TEMPLATE_INDEX" val="7"/>
  <p:tag name="KSO_WM_TEMPLATE_CATEGORY" val="custom"/>
</p:tagLst>
</file>

<file path=ppt/tags/tag64.xml><?xml version="1.0" encoding="utf-8"?>
<p:tagLst xmlns:p="http://schemas.openxmlformats.org/presentationml/2006/main">
  <p:tag name="KSO_WM_UNIT_ID" val="_1**"/>
  <p:tag name="KSO_WM_BEAUTIFY_FLAG" val="#wm#"/>
  <p:tag name="KSO_WM_TAG_VERSION" val="3.0"/>
  <p:tag name="KSO_WM_UNIT_LAYERLEVEL" val="1"/>
  <p:tag name="KSO_WM_TEMPLATE_INDEX" val="7"/>
  <p:tag name="KSO_WM_TEMPLATE_CATEGORY" val="custom"/>
</p:tagLst>
</file>

<file path=ppt/tags/tag65.xml><?xml version="1.0" encoding="utf-8"?>
<p:tagLst xmlns:p="http://schemas.openxmlformats.org/presentationml/2006/main">
  <p:tag name="KSO_WM_UNIT_ID" val="_1**"/>
  <p:tag name="KSO_WM_BEAUTIFY_FLAG" val="#wm#"/>
  <p:tag name="KSO_WM_TAG_VERSION" val="3.0"/>
  <p:tag name="KSO_WM_UNIT_LAYERLEVEL" val="1"/>
  <p:tag name="KSO_WM_TEMPLATE_INDEX" val="7"/>
  <p:tag name="KSO_WM_TEMPLATE_CATEGORY" val="custom"/>
</p:tagLst>
</file>

<file path=ppt/tags/tag66.xml><?xml version="1.0" encoding="utf-8"?>
<p:tagLst xmlns:p="http://schemas.openxmlformats.org/presentationml/2006/main">
  <p:tag name="KSO_WM_UNIT_ID" val="_1**"/>
  <p:tag name="KSO_WM_BEAUTIFY_FLAG" val="#wm#"/>
  <p:tag name="KSO_WM_TAG_VERSION" val="3.0"/>
  <p:tag name="KSO_WM_UNIT_LAYERLEVEL" val="1"/>
  <p:tag name="KSO_WM_TEMPLATE_INDEX" val="7"/>
  <p:tag name="KSO_WM_TEMPLATE_CATEGORY" val="custom"/>
</p:tagLst>
</file>

<file path=ppt/tags/tag67.xml><?xml version="1.0" encoding="utf-8"?>
<p:tagLst xmlns:p="http://schemas.openxmlformats.org/presentationml/2006/main">
  <p:tag name="KSO_WM_UNIT_ID" val="_1**"/>
  <p:tag name="KSO_WM_BEAUTIFY_FLAG" val="#wm#"/>
  <p:tag name="KSO_WM_TAG_VERSION" val="3.0"/>
  <p:tag name="KSO_WM_UNIT_LAYERLEVEL" val="1"/>
  <p:tag name="KSO_WM_TEMPLATE_INDEX" val="7"/>
  <p:tag name="KSO_WM_TEMPLATE_CATEGORY" val="custom"/>
</p:tagLst>
</file>

<file path=ppt/tags/tag68.xml><?xml version="1.0" encoding="utf-8"?>
<p:tagLst xmlns:p="http://schemas.openxmlformats.org/presentationml/2006/main">
  <p:tag name="KSO_WM_UNIT_ID" val="_1**"/>
  <p:tag name="KSO_WM_BEAUTIFY_FLAG" val="#wm#"/>
  <p:tag name="KSO_WM_TAG_VERSION" val="3.0"/>
  <p:tag name="KSO_WM_UNIT_LAYERLEVEL" val="1"/>
  <p:tag name="KSO_WM_TEMPLATE_INDEX" val="7"/>
  <p:tag name="KSO_WM_TEMPLATE_CATEGORY" val="custom"/>
</p:tagLst>
</file>

<file path=ppt/tags/tag69.xml><?xml version="1.0" encoding="utf-8"?>
<p:tagLst xmlns:p="http://schemas.openxmlformats.org/presentationml/2006/main">
  <p:tag name="KSO_WM_UNIT_ID" val="_2**"/>
  <p:tag name="KSO_WM_BEAUTIFY_FLAG" val="#wm#"/>
  <p:tag name="KSO_WM_TAG_VERSION" val="3.0"/>
  <p:tag name="KSO_WM_UNIT_LAYERLEVEL" val="1"/>
  <p:tag name="KSO_WM_TEMPLATE_INDEX" val="7"/>
  <p:tag name="KSO_WM_TEMPLATE_CATEGORY" val="custo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ID" val="_2**"/>
  <p:tag name="KSO_WM_BEAUTIFY_FLAG" val="#wm#"/>
  <p:tag name="KSO_WM_TAG_VERSION" val="3.0"/>
  <p:tag name="KSO_WM_UNIT_LAYERLEVEL" val="1"/>
  <p:tag name="KSO_WM_TEMPLATE_INDEX" val="7"/>
  <p:tag name="KSO_WM_TEMPLATE_CATEGORY" val="custom"/>
</p:tagLst>
</file>

<file path=ppt/tags/tag71.xml><?xml version="1.0" encoding="utf-8"?>
<p:tagLst xmlns:p="http://schemas.openxmlformats.org/presentationml/2006/main">
  <p:tag name="KSO_WM_UNIT_ID" val="_2**"/>
  <p:tag name="KSO_WM_BEAUTIFY_FLAG" val="#wm#"/>
  <p:tag name="KSO_WM_TAG_VERSION" val="3.0"/>
  <p:tag name="KSO_WM_UNIT_LAYERLEVEL" val="1"/>
  <p:tag name="KSO_WM_TEMPLATE_INDEX" val="7"/>
  <p:tag name="KSO_WM_TEMPLATE_CATEGORY" val="custom"/>
</p:tagLst>
</file>

<file path=ppt/tags/tag72.xml><?xml version="1.0" encoding="utf-8"?>
<p:tagLst xmlns:p="http://schemas.openxmlformats.org/presentationml/2006/main">
  <p:tag name="KSO_WM_UNIT_ID" val="_2**"/>
  <p:tag name="KSO_WM_BEAUTIFY_FLAG" val="#wm#"/>
  <p:tag name="KSO_WM_TAG_VERSION" val="3.0"/>
  <p:tag name="KSO_WM_UNIT_LAYERLEVEL" val="1"/>
  <p:tag name="KSO_WM_TEMPLATE_INDEX" val="7"/>
  <p:tag name="KSO_WM_TEMPLATE_CATEGORY" val="custom"/>
</p:tagLst>
</file>

<file path=ppt/tags/tag73.xml><?xml version="1.0" encoding="utf-8"?>
<p:tagLst xmlns:p="http://schemas.openxmlformats.org/presentationml/2006/main">
  <p:tag name="KSO_WM_UNIT_ID" val="_2**"/>
  <p:tag name="KSO_WM_BEAUTIFY_FLAG" val="#wm#"/>
  <p:tag name="KSO_WM_TAG_VERSION" val="3.0"/>
  <p:tag name="KSO_WM_UNIT_LAYERLEVEL" val="1"/>
  <p:tag name="KSO_WM_TEMPLATE_INDEX" val="7"/>
  <p:tag name="KSO_WM_TEMPLATE_CATEGORY" val="custom"/>
</p:tagLst>
</file>

<file path=ppt/tags/tag74.xml><?xml version="1.0" encoding="utf-8"?>
<p:tagLst xmlns:p="http://schemas.openxmlformats.org/presentationml/2006/main">
  <p:tag name="KSO_WM_UNIT_ID" val="_3**"/>
  <p:tag name="KSO_WM_BEAUTIFY_FLAG" val="#wm#"/>
  <p:tag name="KSO_WM_TAG_VERSION" val="3.0"/>
  <p:tag name="KSO_WM_UNIT_LAYERLEVEL" val="1"/>
  <p:tag name="KSO_WM_TEMPLATE_INDEX" val="7"/>
  <p:tag name="KSO_WM_TEMPLATE_CATEGORY" val="custom"/>
</p:tagLst>
</file>

<file path=ppt/tags/tag75.xml><?xml version="1.0" encoding="utf-8"?>
<p:tagLst xmlns:p="http://schemas.openxmlformats.org/presentationml/2006/main">
  <p:tag name="KSO_WM_UNIT_ID" val="_3**"/>
  <p:tag name="KSO_WM_BEAUTIFY_FLAG" val="#wm#"/>
  <p:tag name="KSO_WM_TAG_VERSION" val="3.0"/>
  <p:tag name="KSO_WM_UNIT_LAYERLEVEL" val="1"/>
  <p:tag name="KSO_WM_TEMPLATE_INDEX" val="7"/>
  <p:tag name="KSO_WM_TEMPLATE_CATEGORY" val="custom"/>
</p:tagLst>
</file>

<file path=ppt/tags/tag76.xml><?xml version="1.0" encoding="utf-8"?>
<p:tagLst xmlns:p="http://schemas.openxmlformats.org/presentationml/2006/main">
  <p:tag name="KSO_WM_UNIT_ID" val="_3**"/>
  <p:tag name="KSO_WM_BEAUTIFY_FLAG" val="#wm#"/>
  <p:tag name="KSO_WM_TAG_VERSION" val="3.0"/>
  <p:tag name="KSO_WM_UNIT_LAYERLEVEL" val="1"/>
  <p:tag name="KSO_WM_TEMPLATE_INDEX" val="7"/>
  <p:tag name="KSO_WM_TEMPLATE_CATEGORY" val="custom"/>
</p:tagLst>
</file>

<file path=ppt/tags/tag77.xml><?xml version="1.0" encoding="utf-8"?>
<p:tagLst xmlns:p="http://schemas.openxmlformats.org/presentationml/2006/main">
  <p:tag name="KSO_WM_UNIT_ID" val="_3**"/>
  <p:tag name="KSO_WM_BEAUTIFY_FLAG" val="#wm#"/>
  <p:tag name="KSO_WM_TAG_VERSION" val="3.0"/>
  <p:tag name="KSO_WM_UNIT_LAYERLEVEL" val="1"/>
  <p:tag name="KSO_WM_TEMPLATE_INDEX" val="7"/>
  <p:tag name="KSO_WM_TEMPLATE_CATEGORY" val="custom"/>
</p:tagLst>
</file>

<file path=ppt/tags/tag78.xml><?xml version="1.0" encoding="utf-8"?>
<p:tagLst xmlns:p="http://schemas.openxmlformats.org/presentationml/2006/main">
  <p:tag name="KSO_WM_UNIT_ID" val="_3**"/>
  <p:tag name="KSO_WM_BEAUTIFY_FLAG" val="#wm#"/>
  <p:tag name="KSO_WM_TAG_VERSION" val="3.0"/>
  <p:tag name="KSO_WM_UNIT_LAYERLEVEL" val="1"/>
  <p:tag name="KSO_WM_TEMPLATE_INDEX" val="7"/>
  <p:tag name="KSO_WM_TEMPLATE_CATEGORY" val="custom"/>
</p:tagLst>
</file>

<file path=ppt/tags/tag79.xml><?xml version="1.0" encoding="utf-8"?>
<p:tagLst xmlns:p="http://schemas.openxmlformats.org/presentationml/2006/main">
  <p:tag name="KSO_WM_UNIT_ID" val="_4**"/>
  <p:tag name="KSO_WM_BEAUTIFY_FLAG" val="#wm#"/>
  <p:tag name="KSO_WM_TAG_VERSION" val="3.0"/>
  <p:tag name="KSO_WM_UNIT_LAYERLEVEL" val="1"/>
  <p:tag name="KSO_WM_TEMPLATE_INDEX" val="7"/>
  <p:tag name="KSO_WM_TEMPLATE_CATEGORY" val="custo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ID" val="_4**"/>
  <p:tag name="KSO_WM_BEAUTIFY_FLAG" val="#wm#"/>
  <p:tag name="KSO_WM_TAG_VERSION" val="3.0"/>
  <p:tag name="KSO_WM_UNIT_LAYERLEVEL" val="1"/>
  <p:tag name="KSO_WM_TEMPLATE_INDEX" val="7"/>
  <p:tag name="KSO_WM_TEMPLATE_CATEGORY" val="custom"/>
</p:tagLst>
</file>

<file path=ppt/tags/tag81.xml><?xml version="1.0" encoding="utf-8"?>
<p:tagLst xmlns:p="http://schemas.openxmlformats.org/presentationml/2006/main">
  <p:tag name="KSO_WM_UNIT_ID" val="_4**"/>
  <p:tag name="KSO_WM_BEAUTIFY_FLAG" val="#wm#"/>
  <p:tag name="KSO_WM_TAG_VERSION" val="3.0"/>
  <p:tag name="KSO_WM_UNIT_LAYERLEVEL" val="1"/>
  <p:tag name="KSO_WM_TEMPLATE_INDEX" val="7"/>
  <p:tag name="KSO_WM_TEMPLATE_CATEGORY" val="custom"/>
</p:tagLst>
</file>

<file path=ppt/tags/tag82.xml><?xml version="1.0" encoding="utf-8"?>
<p:tagLst xmlns:p="http://schemas.openxmlformats.org/presentationml/2006/main">
  <p:tag name="KSO_WM_UNIT_ID" val="_4**"/>
  <p:tag name="KSO_WM_BEAUTIFY_FLAG" val="#wm#"/>
  <p:tag name="KSO_WM_TAG_VERSION" val="3.0"/>
  <p:tag name="KSO_WM_UNIT_LAYERLEVEL" val="1"/>
  <p:tag name="KSO_WM_TEMPLATE_INDEX" val="7"/>
  <p:tag name="KSO_WM_TEMPLATE_CATEGORY" val="custom"/>
</p:tagLst>
</file>

<file path=ppt/tags/tag83.xml><?xml version="1.0" encoding="utf-8"?>
<p:tagLst xmlns:p="http://schemas.openxmlformats.org/presentationml/2006/main">
  <p:tag name="KSO_WM_UNIT_ID" val="_4**"/>
  <p:tag name="KSO_WM_BEAUTIFY_FLAG" val="#wm#"/>
  <p:tag name="KSO_WM_TAG_VERSION" val="3.0"/>
  <p:tag name="KSO_WM_UNIT_LAYERLEVEL" val="1"/>
  <p:tag name="KSO_WM_TEMPLATE_INDEX" val="7"/>
  <p:tag name="KSO_WM_TEMPLATE_CATEGORY" val="custom"/>
</p:tagLst>
</file>

<file path=ppt/tags/tag84.xml><?xml version="1.0" encoding="utf-8"?>
<p:tagLst xmlns:p="http://schemas.openxmlformats.org/presentationml/2006/main">
  <p:tag name="KSO_WM_UNIT_ID" val="_4**"/>
  <p:tag name="KSO_WM_BEAUTIFY_FLAG" val="#wm#"/>
  <p:tag name="KSO_WM_TAG_VERSION" val="3.0"/>
  <p:tag name="KSO_WM_UNIT_LAYERLEVEL" val="1"/>
  <p:tag name="KSO_WM_TEMPLATE_INDEX" val="7"/>
  <p:tag name="KSO_WM_TEMPLATE_CATEGORY" val="custom"/>
</p:tagLst>
</file>

<file path=ppt/tags/tag85.xml><?xml version="1.0" encoding="utf-8"?>
<p:tagLst xmlns:p="http://schemas.openxmlformats.org/presentationml/2006/main">
  <p:tag name="KSO_WM_UNIT_ID" val="_5**"/>
  <p:tag name="KSO_WM_BEAUTIFY_FLAG" val="#wm#"/>
  <p:tag name="KSO_WM_TAG_VERSION" val="3.0"/>
  <p:tag name="KSO_WM_UNIT_LAYERLEVEL" val="1"/>
  <p:tag name="KSO_WM_TEMPLATE_INDEX" val="7"/>
  <p:tag name="KSO_WM_TEMPLATE_CATEGORY" val="custom"/>
</p:tagLst>
</file>

<file path=ppt/tags/tag86.xml><?xml version="1.0" encoding="utf-8"?>
<p:tagLst xmlns:p="http://schemas.openxmlformats.org/presentationml/2006/main">
  <p:tag name="KSO_WM_UNIT_ID" val="_5**"/>
  <p:tag name="KSO_WM_BEAUTIFY_FLAG" val="#wm#"/>
  <p:tag name="KSO_WM_TAG_VERSION" val="3.0"/>
  <p:tag name="KSO_WM_UNIT_LAYERLEVEL" val="1"/>
  <p:tag name="KSO_WM_TEMPLATE_INDEX" val="7"/>
  <p:tag name="KSO_WM_TEMPLATE_CATEGORY" val="custom"/>
</p:tagLst>
</file>

<file path=ppt/tags/tag87.xml><?xml version="1.0" encoding="utf-8"?>
<p:tagLst xmlns:p="http://schemas.openxmlformats.org/presentationml/2006/main">
  <p:tag name="KSO_WM_UNIT_ID" val="_5**"/>
  <p:tag name="KSO_WM_BEAUTIFY_FLAG" val="#wm#"/>
  <p:tag name="KSO_WM_TAG_VERSION" val="3.0"/>
  <p:tag name="KSO_WM_UNIT_LAYERLEVEL" val="1"/>
  <p:tag name="KSO_WM_TEMPLATE_INDEX" val="7"/>
  <p:tag name="KSO_WM_TEMPLATE_CATEGORY" val="custom"/>
</p:tagLst>
</file>

<file path=ppt/tags/tag88.xml><?xml version="1.0" encoding="utf-8"?>
<p:tagLst xmlns:p="http://schemas.openxmlformats.org/presentationml/2006/main">
  <p:tag name="KSO_WM_UNIT_ID" val="_5**"/>
  <p:tag name="KSO_WM_BEAUTIFY_FLAG" val="#wm#"/>
  <p:tag name="KSO_WM_TAG_VERSION" val="3.0"/>
  <p:tag name="KSO_WM_UNIT_LAYERLEVEL" val="1"/>
  <p:tag name="KSO_WM_TEMPLATE_INDEX" val="7"/>
  <p:tag name="KSO_WM_TEMPLATE_CATEGORY" val="custom"/>
</p:tagLst>
</file>

<file path=ppt/tags/tag89.xml><?xml version="1.0" encoding="utf-8"?>
<p:tagLst xmlns:p="http://schemas.openxmlformats.org/presentationml/2006/main">
  <p:tag name="KSO_WM_UNIT_ID" val="_5**"/>
  <p:tag name="KSO_WM_BEAUTIFY_FLAG" val="#wm#"/>
  <p:tag name="KSO_WM_TAG_VERSION" val="3.0"/>
  <p:tag name="KSO_WM_UNIT_LAYERLEVEL" val="1"/>
  <p:tag name="KSO_WM_TEMPLATE_INDEX" val="7"/>
  <p:tag name="KSO_WM_TEMPLATE_CATEGORY" val="custo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ID" val="_5**"/>
  <p:tag name="KSO_WM_BEAUTIFY_FLAG" val="#wm#"/>
  <p:tag name="KSO_WM_TAG_VERSION" val="3.0"/>
  <p:tag name="KSO_WM_UNIT_LAYERLEVEL" val="1"/>
  <p:tag name="KSO_WM_TEMPLATE_INDEX" val="7"/>
  <p:tag name="KSO_WM_TEMPLATE_CATEGORY" val="custom"/>
</p:tagLst>
</file>

<file path=ppt/tags/tag91.xml><?xml version="1.0" encoding="utf-8"?>
<p:tagLst xmlns:p="http://schemas.openxmlformats.org/presentationml/2006/main">
  <p:tag name="KSO_WM_UNIT_ID" val="_5**"/>
  <p:tag name="KSO_WM_BEAUTIFY_FLAG" val="#wm#"/>
  <p:tag name="KSO_WM_TAG_VERSION" val="3.0"/>
  <p:tag name="KSO_WM_UNIT_LAYERLEVEL" val="1"/>
  <p:tag name="KSO_WM_TEMPLATE_INDEX" val="7"/>
  <p:tag name="KSO_WM_TEMPLATE_CATEGORY" val="custom"/>
</p:tagLst>
</file>

<file path=ppt/tags/tag92.xml><?xml version="1.0" encoding="utf-8"?>
<p:tagLst xmlns:p="http://schemas.openxmlformats.org/presentationml/2006/main">
  <p:tag name="KSO_WM_UNIT_ID" val="_5**"/>
  <p:tag name="KSO_WM_BEAUTIFY_FLAG" val="#wm#"/>
  <p:tag name="KSO_WM_TAG_VERSION" val="3.0"/>
  <p:tag name="KSO_WM_UNIT_LAYERLEVEL" val="1"/>
  <p:tag name="KSO_WM_TEMPLATE_INDEX" val="7"/>
  <p:tag name="KSO_WM_TEMPLATE_CATEGORY" val="custom"/>
</p:tagLst>
</file>

<file path=ppt/tags/tag93.xml><?xml version="1.0" encoding="utf-8"?>
<p:tagLst xmlns:p="http://schemas.openxmlformats.org/presentationml/2006/main">
  <p:tag name="KSO_WM_UNIT_ID" val="_6**"/>
  <p:tag name="KSO_WM_BEAUTIFY_FLAG" val="#wm#"/>
  <p:tag name="KSO_WM_TAG_VERSION" val="3.0"/>
  <p:tag name="KSO_WM_UNIT_LAYERLEVEL" val="1"/>
  <p:tag name="KSO_WM_TEMPLATE_INDEX" val="7"/>
  <p:tag name="KSO_WM_TEMPLATE_CATEGORY" val="custom"/>
</p:tagLst>
</file>

<file path=ppt/tags/tag94.xml><?xml version="1.0" encoding="utf-8"?>
<p:tagLst xmlns:p="http://schemas.openxmlformats.org/presentationml/2006/main">
  <p:tag name="KSO_WM_UNIT_ID" val="_6**"/>
  <p:tag name="KSO_WM_BEAUTIFY_FLAG" val="#wm#"/>
  <p:tag name="KSO_WM_TAG_VERSION" val="3.0"/>
  <p:tag name="KSO_WM_UNIT_LAYERLEVEL" val="1"/>
  <p:tag name="KSO_WM_TEMPLATE_INDEX" val="7"/>
  <p:tag name="KSO_WM_TEMPLATE_CATEGORY" val="custom"/>
</p:tagLst>
</file>

<file path=ppt/tags/tag95.xml><?xml version="1.0" encoding="utf-8"?>
<p:tagLst xmlns:p="http://schemas.openxmlformats.org/presentationml/2006/main">
  <p:tag name="KSO_WM_UNIT_ID" val="_6**"/>
  <p:tag name="KSO_WM_BEAUTIFY_FLAG" val="#wm#"/>
  <p:tag name="KSO_WM_TAG_VERSION" val="3.0"/>
  <p:tag name="KSO_WM_UNIT_LAYERLEVEL" val="1"/>
  <p:tag name="KSO_WM_TEMPLATE_INDEX" val="7"/>
  <p:tag name="KSO_WM_TEMPLATE_CATEGORY" val="custom"/>
</p:tagLst>
</file>

<file path=ppt/tags/tag96.xml><?xml version="1.0" encoding="utf-8"?>
<p:tagLst xmlns:p="http://schemas.openxmlformats.org/presentationml/2006/main">
  <p:tag name="KSO_WM_UNIT_ID" val="_6**"/>
  <p:tag name="KSO_WM_BEAUTIFY_FLAG" val="#wm#"/>
  <p:tag name="KSO_WM_TAG_VERSION" val="3.0"/>
  <p:tag name="KSO_WM_UNIT_LAYERLEVEL" val="1"/>
  <p:tag name="KSO_WM_TEMPLATE_INDEX" val="7"/>
  <p:tag name="KSO_WM_TEMPLATE_CATEGORY" val="custom"/>
</p:tagLst>
</file>

<file path=ppt/tags/tag97.xml><?xml version="1.0" encoding="utf-8"?>
<p:tagLst xmlns:p="http://schemas.openxmlformats.org/presentationml/2006/main">
  <p:tag name="KSO_WM_UNIT_ID" val="_7**"/>
  <p:tag name="KSO_WM_BEAUTIFY_FLAG" val="#wm#"/>
  <p:tag name="KSO_WM_TAG_VERSION" val="3.0"/>
  <p:tag name="KSO_WM_UNIT_LAYERLEVEL" val="1"/>
  <p:tag name="KSO_WM_TEMPLATE_INDEX" val="7"/>
  <p:tag name="KSO_WM_TEMPLATE_CATEGORY" val="custom"/>
</p:tagLst>
</file>

<file path=ppt/tags/tag98.xml><?xml version="1.0" encoding="utf-8"?>
<p:tagLst xmlns:p="http://schemas.openxmlformats.org/presentationml/2006/main">
  <p:tag name="KSO_WM_UNIT_ID" val="_7**"/>
  <p:tag name="KSO_WM_BEAUTIFY_FLAG" val="#wm#"/>
  <p:tag name="KSO_WM_TAG_VERSION" val="3.0"/>
  <p:tag name="KSO_WM_UNIT_LAYERLEVEL" val="1"/>
  <p:tag name="KSO_WM_TEMPLATE_INDEX" val="7"/>
  <p:tag name="KSO_WM_TEMPLATE_CATEGORY" val="custom"/>
</p:tagLst>
</file>

<file path=ppt/tags/tag99.xml><?xml version="1.0" encoding="utf-8"?>
<p:tagLst xmlns:p="http://schemas.openxmlformats.org/presentationml/2006/main">
  <p:tag name="KSO_WM_UNIT_ID" val="_7**"/>
  <p:tag name="KSO_WM_BEAUTIFY_FLAG" val="#wm#"/>
  <p:tag name="KSO_WM_TAG_VERSION" val="3.0"/>
  <p:tag name="KSO_WM_UNIT_LAYERLEVEL" val="1"/>
  <p:tag name="KSO_WM_TEMPLATE_INDEX" val="7"/>
  <p:tag name="KSO_WM_TEMPLATE_CATEGORY" val="custom"/>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a:ea typeface="inpin heiti"/>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inpin heiti"/>
        <a:ea typeface="inpin heiti"/>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9429</Words>
  <Application>WPS 演示</Application>
  <PresentationFormat>宽屏</PresentationFormat>
  <Paragraphs>297</Paragraphs>
  <Slides>26</Slides>
  <Notes>4</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26</vt:i4>
      </vt:variant>
    </vt:vector>
  </HeadingPairs>
  <TitlesOfParts>
    <vt:vector size="40" baseType="lpstr">
      <vt:lpstr>Arial</vt:lpstr>
      <vt:lpstr>宋体</vt:lpstr>
      <vt:lpstr>Wingdings</vt:lpstr>
      <vt:lpstr>Wingdings</vt:lpstr>
      <vt:lpstr>inpin heiti</vt:lpstr>
      <vt:lpstr>方正正黑简体</vt:lpstr>
      <vt:lpstr>黑体</vt:lpstr>
      <vt:lpstr>微软雅黑</vt:lpstr>
      <vt:lpstr>Arial Unicode MS</vt:lpstr>
      <vt:lpstr>Calibri</vt:lpstr>
      <vt:lpstr>等线</vt:lpstr>
      <vt:lpstr>Arial</vt:lpstr>
      <vt:lpstr>WPS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8226982966</cp:lastModifiedBy>
  <cp:revision>159</cp:revision>
  <dcterms:created xsi:type="dcterms:W3CDTF">2019-06-19T02:08:00Z</dcterms:created>
  <dcterms:modified xsi:type="dcterms:W3CDTF">2024-09-19T02:45:43Z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2052-12.1.0.17857</vt:lpwstr>
  </property>
  <property fmtid="{D5CDD505-2E9C-101B-9397-08002B2CF9AE}" pid="3" name="ICV">
    <vt:lpwstr>8707379EE84F480AA768C342A0D20DFB_13</vt:lpwstr>
  </property>
</Properties>
</file>